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0" r:id="rId5"/>
    <p:sldId id="263" r:id="rId6"/>
    <p:sldId id="264" r:id="rId7"/>
    <p:sldId id="268" r:id="rId8"/>
    <p:sldId id="280" r:id="rId9"/>
    <p:sldId id="281" r:id="rId10"/>
    <p:sldId id="282" r:id="rId11"/>
    <p:sldId id="283" r:id="rId12"/>
    <p:sldId id="284" r:id="rId13"/>
    <p:sldId id="285" r:id="rId14"/>
    <p:sldId id="286" r:id="rId15"/>
    <p:sldId id="287" r:id="rId16"/>
    <p:sldId id="288" r:id="rId17"/>
    <p:sldId id="289" r:id="rId18"/>
    <p:sldId id="290" r:id="rId19"/>
    <p:sldId id="277" r:id="rId20"/>
    <p:sldId id="291" r:id="rId21"/>
    <p:sldId id="265" r:id="rId22"/>
    <p:sldId id="269" r:id="rId23"/>
    <p:sldId id="270" r:id="rId24"/>
    <p:sldId id="273" r:id="rId25"/>
    <p:sldId id="274" r:id="rId26"/>
    <p:sldId id="275" r:id="rId27"/>
    <p:sldId id="276" r:id="rId28"/>
    <p:sldId id="278" r:id="rId29"/>
    <p:sldId id="2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85BDC-1F0F-4349-A12F-8F71365E1D61}" v="1196" dt="2023-12-18T16:35:21.203"/>
    <p1510:client id="{83E6AD8B-16B7-C9ED-35DC-EF1943537261}" v="366" dt="2023-12-19T16:21:20.739"/>
    <p1510:client id="{FD623002-E4C8-3114-65E3-780EDC3667DB}" v="630" dt="2024-01-14T10:46:29.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C0D796-F2C5-4F46-B96A-85DD9F61309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1F5F6F9B-5ED9-4596-80AE-C5F16C81E6CC}">
      <dgm:prSet/>
      <dgm:spPr/>
      <dgm:t>
        <a:bodyPr/>
        <a:lstStyle/>
        <a:p>
          <a:pPr>
            <a:lnSpc>
              <a:spcPct val="100000"/>
            </a:lnSpc>
            <a:defRPr b="1"/>
          </a:pPr>
          <a:r>
            <a:rPr lang="en-US" b="1"/>
            <a:t>Visual Understanding:</a:t>
          </a:r>
          <a:endParaRPr lang="en-US"/>
        </a:p>
      </dgm:t>
    </dgm:pt>
    <dgm:pt modelId="{BFC9C749-F1D9-4025-8286-9BD4674AD5ED}" type="parTrans" cxnId="{756D1C94-71FE-411C-A9E1-85912D553E7B}">
      <dgm:prSet/>
      <dgm:spPr/>
      <dgm:t>
        <a:bodyPr/>
        <a:lstStyle/>
        <a:p>
          <a:endParaRPr lang="en-US"/>
        </a:p>
      </dgm:t>
    </dgm:pt>
    <dgm:pt modelId="{EA3D4BAF-7D44-463D-9E94-E4CAB8E12A09}" type="sibTrans" cxnId="{756D1C94-71FE-411C-A9E1-85912D553E7B}">
      <dgm:prSet/>
      <dgm:spPr/>
      <dgm:t>
        <a:bodyPr/>
        <a:lstStyle/>
        <a:p>
          <a:endParaRPr lang="en-US"/>
        </a:p>
      </dgm:t>
    </dgm:pt>
    <dgm:pt modelId="{C889F1E7-89D2-4CD5-B11A-00E645B51C6A}">
      <dgm:prSet/>
      <dgm:spPr/>
      <dgm:t>
        <a:bodyPr/>
        <a:lstStyle/>
        <a:p>
          <a:pPr>
            <a:lnSpc>
              <a:spcPct val="100000"/>
            </a:lnSpc>
          </a:pPr>
          <a:r>
            <a:rPr lang="en-US"/>
            <a:t>Enables machines to interpret and comprehend visual data, akin to human visual perception.</a:t>
          </a:r>
        </a:p>
      </dgm:t>
    </dgm:pt>
    <dgm:pt modelId="{B8BED737-72B0-4044-8B7B-3EDF5EE88A6C}" type="parTrans" cxnId="{D8700778-7856-4429-81C5-1C0060BB0785}">
      <dgm:prSet/>
      <dgm:spPr/>
      <dgm:t>
        <a:bodyPr/>
        <a:lstStyle/>
        <a:p>
          <a:endParaRPr lang="en-US"/>
        </a:p>
      </dgm:t>
    </dgm:pt>
    <dgm:pt modelId="{4F593D0E-A98B-4F72-9816-CE3C199A4960}" type="sibTrans" cxnId="{D8700778-7856-4429-81C5-1C0060BB0785}">
      <dgm:prSet/>
      <dgm:spPr/>
      <dgm:t>
        <a:bodyPr/>
        <a:lstStyle/>
        <a:p>
          <a:endParaRPr lang="en-US"/>
        </a:p>
      </dgm:t>
    </dgm:pt>
    <dgm:pt modelId="{6D65ADBF-1EF6-4851-8AFD-BCBBA4BCF37A}">
      <dgm:prSet/>
      <dgm:spPr/>
      <dgm:t>
        <a:bodyPr/>
        <a:lstStyle/>
        <a:p>
          <a:pPr>
            <a:lnSpc>
              <a:spcPct val="100000"/>
            </a:lnSpc>
            <a:defRPr b="1"/>
          </a:pPr>
          <a:r>
            <a:rPr lang="en-US" b="1"/>
            <a:t>Automation and Efficiency:</a:t>
          </a:r>
          <a:endParaRPr lang="en-US"/>
        </a:p>
      </dgm:t>
    </dgm:pt>
    <dgm:pt modelId="{9D348759-389F-4614-8F63-1C2111774C4C}" type="parTrans" cxnId="{549F4CC0-DF87-4F14-B5F5-0558E9B3508B}">
      <dgm:prSet/>
      <dgm:spPr/>
      <dgm:t>
        <a:bodyPr/>
        <a:lstStyle/>
        <a:p>
          <a:endParaRPr lang="en-US"/>
        </a:p>
      </dgm:t>
    </dgm:pt>
    <dgm:pt modelId="{EB33AEA9-1303-4593-861C-17130BED8907}" type="sibTrans" cxnId="{549F4CC0-DF87-4F14-B5F5-0558E9B3508B}">
      <dgm:prSet/>
      <dgm:spPr/>
      <dgm:t>
        <a:bodyPr/>
        <a:lstStyle/>
        <a:p>
          <a:endParaRPr lang="en-US"/>
        </a:p>
      </dgm:t>
    </dgm:pt>
    <dgm:pt modelId="{A2B7B560-40B7-4505-8A8D-C3B9D6699B0E}">
      <dgm:prSet/>
      <dgm:spPr/>
      <dgm:t>
        <a:bodyPr/>
        <a:lstStyle/>
        <a:p>
          <a:pPr>
            <a:lnSpc>
              <a:spcPct val="100000"/>
            </a:lnSpc>
          </a:pPr>
          <a:r>
            <a:rPr lang="en-US"/>
            <a:t>Automates tasks traditionally reliant on human vision, enhancing operational efficiency across industries.</a:t>
          </a:r>
        </a:p>
      </dgm:t>
    </dgm:pt>
    <dgm:pt modelId="{03546221-D532-4704-A2E0-C2B6C9A9F830}" type="parTrans" cxnId="{2902666A-752B-4EB9-BA35-25C1C1669430}">
      <dgm:prSet/>
      <dgm:spPr/>
      <dgm:t>
        <a:bodyPr/>
        <a:lstStyle/>
        <a:p>
          <a:endParaRPr lang="en-US"/>
        </a:p>
      </dgm:t>
    </dgm:pt>
    <dgm:pt modelId="{CBC48382-1907-4C26-99C9-53FD3AA3B11D}" type="sibTrans" cxnId="{2902666A-752B-4EB9-BA35-25C1C1669430}">
      <dgm:prSet/>
      <dgm:spPr/>
      <dgm:t>
        <a:bodyPr/>
        <a:lstStyle/>
        <a:p>
          <a:endParaRPr lang="en-US"/>
        </a:p>
      </dgm:t>
    </dgm:pt>
    <dgm:pt modelId="{9216B87A-FC05-43A2-B5F6-E8D8FB0A9FF8}">
      <dgm:prSet/>
      <dgm:spPr/>
      <dgm:t>
        <a:bodyPr/>
        <a:lstStyle/>
        <a:p>
          <a:pPr>
            <a:lnSpc>
              <a:spcPct val="100000"/>
            </a:lnSpc>
            <a:defRPr b="1"/>
          </a:pPr>
          <a:r>
            <a:rPr lang="en-US" b="1"/>
            <a:t>Object Recognition:</a:t>
          </a:r>
          <a:endParaRPr lang="en-US"/>
        </a:p>
      </dgm:t>
    </dgm:pt>
    <dgm:pt modelId="{372C939A-8C8C-40CB-8757-7E7835B31544}" type="parTrans" cxnId="{06F3E338-2992-434D-95A9-2461F45D2A7C}">
      <dgm:prSet/>
      <dgm:spPr/>
      <dgm:t>
        <a:bodyPr/>
        <a:lstStyle/>
        <a:p>
          <a:endParaRPr lang="en-US"/>
        </a:p>
      </dgm:t>
    </dgm:pt>
    <dgm:pt modelId="{5632A046-2F67-4B58-BCDB-7E49924B3CE7}" type="sibTrans" cxnId="{06F3E338-2992-434D-95A9-2461F45D2A7C}">
      <dgm:prSet/>
      <dgm:spPr/>
      <dgm:t>
        <a:bodyPr/>
        <a:lstStyle/>
        <a:p>
          <a:endParaRPr lang="en-US"/>
        </a:p>
      </dgm:t>
    </dgm:pt>
    <dgm:pt modelId="{58B5FA01-D7AA-41D6-A2BE-16EBB09A42A1}">
      <dgm:prSet/>
      <dgm:spPr/>
      <dgm:t>
        <a:bodyPr/>
        <a:lstStyle/>
        <a:p>
          <a:pPr>
            <a:lnSpc>
              <a:spcPct val="100000"/>
            </a:lnSpc>
          </a:pPr>
          <a:r>
            <a:rPr lang="en-US"/>
            <a:t>Identifies and categorizes objects within images and videos.</a:t>
          </a:r>
        </a:p>
      </dgm:t>
    </dgm:pt>
    <dgm:pt modelId="{6BC63BDF-4701-4B5E-A549-FD24E6B0C803}" type="parTrans" cxnId="{F7C1137E-2D4A-4123-8C1C-C7D841CC2130}">
      <dgm:prSet/>
      <dgm:spPr/>
      <dgm:t>
        <a:bodyPr/>
        <a:lstStyle/>
        <a:p>
          <a:endParaRPr lang="en-US"/>
        </a:p>
      </dgm:t>
    </dgm:pt>
    <dgm:pt modelId="{2F233D39-37D7-47BC-9948-4FB384594193}" type="sibTrans" cxnId="{F7C1137E-2D4A-4123-8C1C-C7D841CC2130}">
      <dgm:prSet/>
      <dgm:spPr/>
      <dgm:t>
        <a:bodyPr/>
        <a:lstStyle/>
        <a:p>
          <a:endParaRPr lang="en-US"/>
        </a:p>
      </dgm:t>
    </dgm:pt>
    <dgm:pt modelId="{F54F49C1-ACBA-4661-B19A-4685EC87C77B}">
      <dgm:prSet/>
      <dgm:spPr/>
      <dgm:t>
        <a:bodyPr/>
        <a:lstStyle/>
        <a:p>
          <a:pPr>
            <a:lnSpc>
              <a:spcPct val="100000"/>
            </a:lnSpc>
            <a:defRPr b="1"/>
          </a:pPr>
          <a:r>
            <a:rPr lang="en-US" b="1"/>
            <a:t>Decision-Making Enhancement:</a:t>
          </a:r>
          <a:endParaRPr lang="en-US"/>
        </a:p>
      </dgm:t>
    </dgm:pt>
    <dgm:pt modelId="{6CA4ECDD-D366-422F-BBCF-FF8F190AD4E8}" type="parTrans" cxnId="{E7198DF8-8EB2-436B-833B-E7464688BE76}">
      <dgm:prSet/>
      <dgm:spPr/>
      <dgm:t>
        <a:bodyPr/>
        <a:lstStyle/>
        <a:p>
          <a:endParaRPr lang="en-US"/>
        </a:p>
      </dgm:t>
    </dgm:pt>
    <dgm:pt modelId="{C80C1B52-688F-4489-B086-F1CD70346E04}" type="sibTrans" cxnId="{E7198DF8-8EB2-436B-833B-E7464688BE76}">
      <dgm:prSet/>
      <dgm:spPr/>
      <dgm:t>
        <a:bodyPr/>
        <a:lstStyle/>
        <a:p>
          <a:endParaRPr lang="en-US"/>
        </a:p>
      </dgm:t>
    </dgm:pt>
    <dgm:pt modelId="{44939525-5B4B-49E5-8A87-6FB51E8DE835}">
      <dgm:prSet/>
      <dgm:spPr/>
      <dgm:t>
        <a:bodyPr/>
        <a:lstStyle/>
        <a:p>
          <a:pPr>
            <a:lnSpc>
              <a:spcPct val="100000"/>
            </a:lnSpc>
          </a:pPr>
          <a:r>
            <a:rPr lang="en-US"/>
            <a:t>Enhances decision-making by providing insights derived from visual information.</a:t>
          </a:r>
        </a:p>
      </dgm:t>
    </dgm:pt>
    <dgm:pt modelId="{EF68E3B4-2CFC-4C91-9330-0C6260C57C50}" type="parTrans" cxnId="{125D4092-7F99-44AE-9F02-4FE4150ACFB8}">
      <dgm:prSet/>
      <dgm:spPr/>
      <dgm:t>
        <a:bodyPr/>
        <a:lstStyle/>
        <a:p>
          <a:endParaRPr lang="en-US"/>
        </a:p>
      </dgm:t>
    </dgm:pt>
    <dgm:pt modelId="{609C4149-CA5F-497A-8C11-8DA98B0C5730}" type="sibTrans" cxnId="{125D4092-7F99-44AE-9F02-4FE4150ACFB8}">
      <dgm:prSet/>
      <dgm:spPr/>
      <dgm:t>
        <a:bodyPr/>
        <a:lstStyle/>
        <a:p>
          <a:endParaRPr lang="en-US"/>
        </a:p>
      </dgm:t>
    </dgm:pt>
    <dgm:pt modelId="{79603D21-D0E8-49A1-9F41-CB59AD7C6284}">
      <dgm:prSet/>
      <dgm:spPr/>
      <dgm:t>
        <a:bodyPr/>
        <a:lstStyle/>
        <a:p>
          <a:pPr>
            <a:lnSpc>
              <a:spcPct val="100000"/>
            </a:lnSpc>
            <a:defRPr b="1"/>
          </a:pPr>
          <a:r>
            <a:rPr lang="en-US" b="1"/>
            <a:t>Human-Machine Interaction:</a:t>
          </a:r>
          <a:endParaRPr lang="en-US"/>
        </a:p>
      </dgm:t>
    </dgm:pt>
    <dgm:pt modelId="{910EEDB6-A55C-4156-9E50-3D5765580180}" type="parTrans" cxnId="{A65557C6-463C-473B-94E8-968BFE49F124}">
      <dgm:prSet/>
      <dgm:spPr/>
      <dgm:t>
        <a:bodyPr/>
        <a:lstStyle/>
        <a:p>
          <a:endParaRPr lang="en-US"/>
        </a:p>
      </dgm:t>
    </dgm:pt>
    <dgm:pt modelId="{3B6B0F9C-262E-49F5-AB05-5DAD9043C384}" type="sibTrans" cxnId="{A65557C6-463C-473B-94E8-968BFE49F124}">
      <dgm:prSet/>
      <dgm:spPr/>
      <dgm:t>
        <a:bodyPr/>
        <a:lstStyle/>
        <a:p>
          <a:endParaRPr lang="en-US"/>
        </a:p>
      </dgm:t>
    </dgm:pt>
    <dgm:pt modelId="{2CFEC850-4458-4371-A804-02BF1B6D9C87}">
      <dgm:prSet/>
      <dgm:spPr/>
      <dgm:t>
        <a:bodyPr/>
        <a:lstStyle/>
        <a:p>
          <a:pPr>
            <a:lnSpc>
              <a:spcPct val="100000"/>
            </a:lnSpc>
          </a:pPr>
          <a:r>
            <a:rPr lang="en-US"/>
            <a:t>Improves interfaces through the recognition of gestures, facial expressions, and movements.</a:t>
          </a:r>
        </a:p>
      </dgm:t>
    </dgm:pt>
    <dgm:pt modelId="{B66A20EC-9474-468D-B965-2C60C548B025}" type="parTrans" cxnId="{6DA03C32-236B-4B68-9AFC-DC88FD331076}">
      <dgm:prSet/>
      <dgm:spPr/>
      <dgm:t>
        <a:bodyPr/>
        <a:lstStyle/>
        <a:p>
          <a:endParaRPr lang="en-US"/>
        </a:p>
      </dgm:t>
    </dgm:pt>
    <dgm:pt modelId="{69FA8294-2D21-4086-973E-7844EE7DAC87}" type="sibTrans" cxnId="{6DA03C32-236B-4B68-9AFC-DC88FD331076}">
      <dgm:prSet/>
      <dgm:spPr/>
      <dgm:t>
        <a:bodyPr/>
        <a:lstStyle/>
        <a:p>
          <a:endParaRPr lang="en-US"/>
        </a:p>
      </dgm:t>
    </dgm:pt>
    <dgm:pt modelId="{2F6A5D0E-2744-46B2-8AA7-96A9E224F923}" type="pres">
      <dgm:prSet presAssocID="{CDC0D796-F2C5-4F46-B96A-85DD9F613097}" presName="root" presStyleCnt="0">
        <dgm:presLayoutVars>
          <dgm:dir/>
          <dgm:resizeHandles val="exact"/>
        </dgm:presLayoutVars>
      </dgm:prSet>
      <dgm:spPr/>
    </dgm:pt>
    <dgm:pt modelId="{CCCA9E70-F481-4D4B-9F92-EAAC2516C143}" type="pres">
      <dgm:prSet presAssocID="{1F5F6F9B-5ED9-4596-80AE-C5F16C81E6CC}" presName="compNode" presStyleCnt="0"/>
      <dgm:spPr/>
    </dgm:pt>
    <dgm:pt modelId="{8ECDD2DC-D70E-402F-B75F-37B46DB5C4A2}" type="pres">
      <dgm:prSet presAssocID="{1F5F6F9B-5ED9-4596-80AE-C5F16C81E6C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rson with Idea"/>
        </a:ext>
      </dgm:extLst>
    </dgm:pt>
    <dgm:pt modelId="{F7422851-1B49-4236-97F6-253CD7BF0B77}" type="pres">
      <dgm:prSet presAssocID="{1F5F6F9B-5ED9-4596-80AE-C5F16C81E6CC}" presName="iconSpace" presStyleCnt="0"/>
      <dgm:spPr/>
    </dgm:pt>
    <dgm:pt modelId="{63338F4D-A781-4E4E-A869-240DE7F1C139}" type="pres">
      <dgm:prSet presAssocID="{1F5F6F9B-5ED9-4596-80AE-C5F16C81E6CC}" presName="parTx" presStyleLbl="revTx" presStyleIdx="0" presStyleCnt="10">
        <dgm:presLayoutVars>
          <dgm:chMax val="0"/>
          <dgm:chPref val="0"/>
        </dgm:presLayoutVars>
      </dgm:prSet>
      <dgm:spPr/>
    </dgm:pt>
    <dgm:pt modelId="{3D53C076-6F09-4C8D-BBBA-59727937E36D}" type="pres">
      <dgm:prSet presAssocID="{1F5F6F9B-5ED9-4596-80AE-C5F16C81E6CC}" presName="txSpace" presStyleCnt="0"/>
      <dgm:spPr/>
    </dgm:pt>
    <dgm:pt modelId="{709A62E5-FA37-4701-B57C-AD45E49844CF}" type="pres">
      <dgm:prSet presAssocID="{1F5F6F9B-5ED9-4596-80AE-C5F16C81E6CC}" presName="desTx" presStyleLbl="revTx" presStyleIdx="1" presStyleCnt="10">
        <dgm:presLayoutVars/>
      </dgm:prSet>
      <dgm:spPr/>
    </dgm:pt>
    <dgm:pt modelId="{E39A6486-66C8-402F-8B39-F0197009F950}" type="pres">
      <dgm:prSet presAssocID="{EA3D4BAF-7D44-463D-9E94-E4CAB8E12A09}" presName="sibTrans" presStyleCnt="0"/>
      <dgm:spPr/>
    </dgm:pt>
    <dgm:pt modelId="{01124038-C9E8-4481-A93C-86CA87AD4D81}" type="pres">
      <dgm:prSet presAssocID="{6D65ADBF-1EF6-4851-8AFD-BCBBA4BCF37A}" presName="compNode" presStyleCnt="0"/>
      <dgm:spPr/>
    </dgm:pt>
    <dgm:pt modelId="{94570F75-C471-4044-B420-05874A56FF15}" type="pres">
      <dgm:prSet presAssocID="{6D65ADBF-1EF6-4851-8AFD-BCBBA4BCF3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966D6E67-4F7C-4852-A5FE-EF1763D983CC}" type="pres">
      <dgm:prSet presAssocID="{6D65ADBF-1EF6-4851-8AFD-BCBBA4BCF37A}" presName="iconSpace" presStyleCnt="0"/>
      <dgm:spPr/>
    </dgm:pt>
    <dgm:pt modelId="{50A9990C-07DF-4780-A2E9-0F26385F37E3}" type="pres">
      <dgm:prSet presAssocID="{6D65ADBF-1EF6-4851-8AFD-BCBBA4BCF37A}" presName="parTx" presStyleLbl="revTx" presStyleIdx="2" presStyleCnt="10">
        <dgm:presLayoutVars>
          <dgm:chMax val="0"/>
          <dgm:chPref val="0"/>
        </dgm:presLayoutVars>
      </dgm:prSet>
      <dgm:spPr/>
    </dgm:pt>
    <dgm:pt modelId="{611A919A-D0FC-493A-AB96-783F4D78360C}" type="pres">
      <dgm:prSet presAssocID="{6D65ADBF-1EF6-4851-8AFD-BCBBA4BCF37A}" presName="txSpace" presStyleCnt="0"/>
      <dgm:spPr/>
    </dgm:pt>
    <dgm:pt modelId="{A57DD826-0E33-40FD-9F70-EF2CF9BF075D}" type="pres">
      <dgm:prSet presAssocID="{6D65ADBF-1EF6-4851-8AFD-BCBBA4BCF37A}" presName="desTx" presStyleLbl="revTx" presStyleIdx="3" presStyleCnt="10">
        <dgm:presLayoutVars/>
      </dgm:prSet>
      <dgm:spPr/>
    </dgm:pt>
    <dgm:pt modelId="{6BE9224F-4AC3-4F90-BC0C-A35C0E359C16}" type="pres">
      <dgm:prSet presAssocID="{EB33AEA9-1303-4593-861C-17130BED8907}" presName="sibTrans" presStyleCnt="0"/>
      <dgm:spPr/>
    </dgm:pt>
    <dgm:pt modelId="{29FE6B0B-3742-4691-8C67-BB4315751DAD}" type="pres">
      <dgm:prSet presAssocID="{9216B87A-FC05-43A2-B5F6-E8D8FB0A9FF8}" presName="compNode" presStyleCnt="0"/>
      <dgm:spPr/>
    </dgm:pt>
    <dgm:pt modelId="{C27F911C-596A-4360-A79C-76D69F61ADBC}" type="pres">
      <dgm:prSet presAssocID="{9216B87A-FC05-43A2-B5F6-E8D8FB0A9FF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E2306AE1-D291-4EF9-A022-FCDCF19AB33A}" type="pres">
      <dgm:prSet presAssocID="{9216B87A-FC05-43A2-B5F6-E8D8FB0A9FF8}" presName="iconSpace" presStyleCnt="0"/>
      <dgm:spPr/>
    </dgm:pt>
    <dgm:pt modelId="{B3DD7A20-1F44-4D74-A5C4-44D3753D84D5}" type="pres">
      <dgm:prSet presAssocID="{9216B87A-FC05-43A2-B5F6-E8D8FB0A9FF8}" presName="parTx" presStyleLbl="revTx" presStyleIdx="4" presStyleCnt="10">
        <dgm:presLayoutVars>
          <dgm:chMax val="0"/>
          <dgm:chPref val="0"/>
        </dgm:presLayoutVars>
      </dgm:prSet>
      <dgm:spPr/>
    </dgm:pt>
    <dgm:pt modelId="{76F7A1BE-7122-460F-BC97-244D6D444AB3}" type="pres">
      <dgm:prSet presAssocID="{9216B87A-FC05-43A2-B5F6-E8D8FB0A9FF8}" presName="txSpace" presStyleCnt="0"/>
      <dgm:spPr/>
    </dgm:pt>
    <dgm:pt modelId="{80AE4598-711A-4BE0-824F-335E0EF09E23}" type="pres">
      <dgm:prSet presAssocID="{9216B87A-FC05-43A2-B5F6-E8D8FB0A9FF8}" presName="desTx" presStyleLbl="revTx" presStyleIdx="5" presStyleCnt="10">
        <dgm:presLayoutVars/>
      </dgm:prSet>
      <dgm:spPr/>
    </dgm:pt>
    <dgm:pt modelId="{77064310-7E71-405A-936A-EB8B79EF7C75}" type="pres">
      <dgm:prSet presAssocID="{5632A046-2F67-4B58-BCDB-7E49924B3CE7}" presName="sibTrans" presStyleCnt="0"/>
      <dgm:spPr/>
    </dgm:pt>
    <dgm:pt modelId="{DAA51396-CCF6-4567-B6A2-3430D366C69E}" type="pres">
      <dgm:prSet presAssocID="{F54F49C1-ACBA-4661-B19A-4685EC87C77B}" presName="compNode" presStyleCnt="0"/>
      <dgm:spPr/>
    </dgm:pt>
    <dgm:pt modelId="{E49FF0C3-3474-441D-B490-29AE618090CB}" type="pres">
      <dgm:prSet presAssocID="{F54F49C1-ACBA-4661-B19A-4685EC87C77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4D159D70-29B3-4864-9DE1-CB781B1F32C8}" type="pres">
      <dgm:prSet presAssocID="{F54F49C1-ACBA-4661-B19A-4685EC87C77B}" presName="iconSpace" presStyleCnt="0"/>
      <dgm:spPr/>
    </dgm:pt>
    <dgm:pt modelId="{4B3675CA-6A53-4C89-B6BE-96DF7A66A2BC}" type="pres">
      <dgm:prSet presAssocID="{F54F49C1-ACBA-4661-B19A-4685EC87C77B}" presName="parTx" presStyleLbl="revTx" presStyleIdx="6" presStyleCnt="10">
        <dgm:presLayoutVars>
          <dgm:chMax val="0"/>
          <dgm:chPref val="0"/>
        </dgm:presLayoutVars>
      </dgm:prSet>
      <dgm:spPr/>
    </dgm:pt>
    <dgm:pt modelId="{5DD76C94-AE0B-4BA6-ADC7-1882E6FA847E}" type="pres">
      <dgm:prSet presAssocID="{F54F49C1-ACBA-4661-B19A-4685EC87C77B}" presName="txSpace" presStyleCnt="0"/>
      <dgm:spPr/>
    </dgm:pt>
    <dgm:pt modelId="{5261F5BD-AAF1-48A3-85B4-CF8291238167}" type="pres">
      <dgm:prSet presAssocID="{F54F49C1-ACBA-4661-B19A-4685EC87C77B}" presName="desTx" presStyleLbl="revTx" presStyleIdx="7" presStyleCnt="10">
        <dgm:presLayoutVars/>
      </dgm:prSet>
      <dgm:spPr/>
    </dgm:pt>
    <dgm:pt modelId="{3F86E6A3-79B4-41F7-997D-A88D6168E82E}" type="pres">
      <dgm:prSet presAssocID="{C80C1B52-688F-4489-B086-F1CD70346E04}" presName="sibTrans" presStyleCnt="0"/>
      <dgm:spPr/>
    </dgm:pt>
    <dgm:pt modelId="{495449A1-2B92-45D8-A59C-8394E8C85F78}" type="pres">
      <dgm:prSet presAssocID="{79603D21-D0E8-49A1-9F41-CB59AD7C6284}" presName="compNode" presStyleCnt="0"/>
      <dgm:spPr/>
    </dgm:pt>
    <dgm:pt modelId="{EA96024D-9488-45D8-B7E7-FAA17E0761C1}" type="pres">
      <dgm:prSet presAssocID="{79603D21-D0E8-49A1-9F41-CB59AD7C62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ongue"/>
        </a:ext>
      </dgm:extLst>
    </dgm:pt>
    <dgm:pt modelId="{47F187CA-9324-4C1B-8236-FAB067A47A9E}" type="pres">
      <dgm:prSet presAssocID="{79603D21-D0E8-49A1-9F41-CB59AD7C6284}" presName="iconSpace" presStyleCnt="0"/>
      <dgm:spPr/>
    </dgm:pt>
    <dgm:pt modelId="{4E643513-0CC1-4E27-A96F-7B912E7D2F08}" type="pres">
      <dgm:prSet presAssocID="{79603D21-D0E8-49A1-9F41-CB59AD7C6284}" presName="parTx" presStyleLbl="revTx" presStyleIdx="8" presStyleCnt="10">
        <dgm:presLayoutVars>
          <dgm:chMax val="0"/>
          <dgm:chPref val="0"/>
        </dgm:presLayoutVars>
      </dgm:prSet>
      <dgm:spPr/>
    </dgm:pt>
    <dgm:pt modelId="{47C94BD7-DA69-44CA-BBDE-3AE18319FE39}" type="pres">
      <dgm:prSet presAssocID="{79603D21-D0E8-49A1-9F41-CB59AD7C6284}" presName="txSpace" presStyleCnt="0"/>
      <dgm:spPr/>
    </dgm:pt>
    <dgm:pt modelId="{822441F8-B0DB-4257-B5E9-697024A6F20C}" type="pres">
      <dgm:prSet presAssocID="{79603D21-D0E8-49A1-9F41-CB59AD7C6284}" presName="desTx" presStyleLbl="revTx" presStyleIdx="9" presStyleCnt="10">
        <dgm:presLayoutVars/>
      </dgm:prSet>
      <dgm:spPr/>
    </dgm:pt>
  </dgm:ptLst>
  <dgm:cxnLst>
    <dgm:cxn modelId="{1C108F01-F3BF-48CB-953C-FACF1D6DCAA8}" type="presOf" srcId="{79603D21-D0E8-49A1-9F41-CB59AD7C6284}" destId="{4E643513-0CC1-4E27-A96F-7B912E7D2F08}" srcOrd="0" destOrd="0" presId="urn:microsoft.com/office/officeart/2018/2/layout/IconLabelDescriptionList"/>
    <dgm:cxn modelId="{34222D0E-C790-4DE9-AE81-0990C1DF8615}" type="presOf" srcId="{F54F49C1-ACBA-4661-B19A-4685EC87C77B}" destId="{4B3675CA-6A53-4C89-B6BE-96DF7A66A2BC}" srcOrd="0" destOrd="0" presId="urn:microsoft.com/office/officeart/2018/2/layout/IconLabelDescriptionList"/>
    <dgm:cxn modelId="{6DA03C32-236B-4B68-9AFC-DC88FD331076}" srcId="{79603D21-D0E8-49A1-9F41-CB59AD7C6284}" destId="{2CFEC850-4458-4371-A804-02BF1B6D9C87}" srcOrd="0" destOrd="0" parTransId="{B66A20EC-9474-468D-B965-2C60C548B025}" sibTransId="{69FA8294-2D21-4086-973E-7844EE7DAC87}"/>
    <dgm:cxn modelId="{06F3E338-2992-434D-95A9-2461F45D2A7C}" srcId="{CDC0D796-F2C5-4F46-B96A-85DD9F613097}" destId="{9216B87A-FC05-43A2-B5F6-E8D8FB0A9FF8}" srcOrd="2" destOrd="0" parTransId="{372C939A-8C8C-40CB-8757-7E7835B31544}" sibTransId="{5632A046-2F67-4B58-BCDB-7E49924B3CE7}"/>
    <dgm:cxn modelId="{4D2E9D5F-0A3A-4F1E-AB21-9A552E6A8266}" type="presOf" srcId="{6D65ADBF-1EF6-4851-8AFD-BCBBA4BCF37A}" destId="{50A9990C-07DF-4780-A2E9-0F26385F37E3}" srcOrd="0" destOrd="0" presId="urn:microsoft.com/office/officeart/2018/2/layout/IconLabelDescriptionList"/>
    <dgm:cxn modelId="{2902666A-752B-4EB9-BA35-25C1C1669430}" srcId="{6D65ADBF-1EF6-4851-8AFD-BCBBA4BCF37A}" destId="{A2B7B560-40B7-4505-8A8D-C3B9D6699B0E}" srcOrd="0" destOrd="0" parTransId="{03546221-D532-4704-A2E0-C2B6C9A9F830}" sibTransId="{CBC48382-1907-4C26-99C9-53FD3AA3B11D}"/>
    <dgm:cxn modelId="{D8700778-7856-4429-81C5-1C0060BB0785}" srcId="{1F5F6F9B-5ED9-4596-80AE-C5F16C81E6CC}" destId="{C889F1E7-89D2-4CD5-B11A-00E645B51C6A}" srcOrd="0" destOrd="0" parTransId="{B8BED737-72B0-4044-8B7B-3EDF5EE88A6C}" sibTransId="{4F593D0E-A98B-4F72-9816-CE3C199A4960}"/>
    <dgm:cxn modelId="{364C777C-94B6-4DDD-BEB9-1D53CDBD8A57}" type="presOf" srcId="{2CFEC850-4458-4371-A804-02BF1B6D9C87}" destId="{822441F8-B0DB-4257-B5E9-697024A6F20C}" srcOrd="0" destOrd="0" presId="urn:microsoft.com/office/officeart/2018/2/layout/IconLabelDescriptionList"/>
    <dgm:cxn modelId="{F7C1137E-2D4A-4123-8C1C-C7D841CC2130}" srcId="{9216B87A-FC05-43A2-B5F6-E8D8FB0A9FF8}" destId="{58B5FA01-D7AA-41D6-A2BE-16EBB09A42A1}" srcOrd="0" destOrd="0" parTransId="{6BC63BDF-4701-4B5E-A549-FD24E6B0C803}" sibTransId="{2F233D39-37D7-47BC-9948-4FB384594193}"/>
    <dgm:cxn modelId="{1B979D85-4FEB-4666-ABB2-B3B5C09627F7}" type="presOf" srcId="{C889F1E7-89D2-4CD5-B11A-00E645B51C6A}" destId="{709A62E5-FA37-4701-B57C-AD45E49844CF}" srcOrd="0" destOrd="0" presId="urn:microsoft.com/office/officeart/2018/2/layout/IconLabelDescriptionList"/>
    <dgm:cxn modelId="{16198D86-B272-4544-9E98-3C8CB9FAA890}" type="presOf" srcId="{1F5F6F9B-5ED9-4596-80AE-C5F16C81E6CC}" destId="{63338F4D-A781-4E4E-A869-240DE7F1C139}" srcOrd="0" destOrd="0" presId="urn:microsoft.com/office/officeart/2018/2/layout/IconLabelDescriptionList"/>
    <dgm:cxn modelId="{125D4092-7F99-44AE-9F02-4FE4150ACFB8}" srcId="{F54F49C1-ACBA-4661-B19A-4685EC87C77B}" destId="{44939525-5B4B-49E5-8A87-6FB51E8DE835}" srcOrd="0" destOrd="0" parTransId="{EF68E3B4-2CFC-4C91-9330-0C6260C57C50}" sibTransId="{609C4149-CA5F-497A-8C11-8DA98B0C5730}"/>
    <dgm:cxn modelId="{756D1C94-71FE-411C-A9E1-85912D553E7B}" srcId="{CDC0D796-F2C5-4F46-B96A-85DD9F613097}" destId="{1F5F6F9B-5ED9-4596-80AE-C5F16C81E6CC}" srcOrd="0" destOrd="0" parTransId="{BFC9C749-F1D9-4025-8286-9BD4674AD5ED}" sibTransId="{EA3D4BAF-7D44-463D-9E94-E4CAB8E12A09}"/>
    <dgm:cxn modelId="{516347A7-F6E2-43D2-A0A2-7ABD65A3207C}" type="presOf" srcId="{A2B7B560-40B7-4505-8A8D-C3B9D6699B0E}" destId="{A57DD826-0E33-40FD-9F70-EF2CF9BF075D}" srcOrd="0" destOrd="0" presId="urn:microsoft.com/office/officeart/2018/2/layout/IconLabelDescriptionList"/>
    <dgm:cxn modelId="{E9F786B4-D610-4276-BBB1-752D985503A1}" type="presOf" srcId="{58B5FA01-D7AA-41D6-A2BE-16EBB09A42A1}" destId="{80AE4598-711A-4BE0-824F-335E0EF09E23}" srcOrd="0" destOrd="0" presId="urn:microsoft.com/office/officeart/2018/2/layout/IconLabelDescriptionList"/>
    <dgm:cxn modelId="{EF5029B6-BAE0-42AE-B005-680466DDA847}" type="presOf" srcId="{CDC0D796-F2C5-4F46-B96A-85DD9F613097}" destId="{2F6A5D0E-2744-46B2-8AA7-96A9E224F923}" srcOrd="0" destOrd="0" presId="urn:microsoft.com/office/officeart/2018/2/layout/IconLabelDescriptionList"/>
    <dgm:cxn modelId="{DC2182B6-4DF7-4E2B-8458-D1A2B16EB7F3}" type="presOf" srcId="{44939525-5B4B-49E5-8A87-6FB51E8DE835}" destId="{5261F5BD-AAF1-48A3-85B4-CF8291238167}" srcOrd="0" destOrd="0" presId="urn:microsoft.com/office/officeart/2018/2/layout/IconLabelDescriptionList"/>
    <dgm:cxn modelId="{549F4CC0-DF87-4F14-B5F5-0558E9B3508B}" srcId="{CDC0D796-F2C5-4F46-B96A-85DD9F613097}" destId="{6D65ADBF-1EF6-4851-8AFD-BCBBA4BCF37A}" srcOrd="1" destOrd="0" parTransId="{9D348759-389F-4614-8F63-1C2111774C4C}" sibTransId="{EB33AEA9-1303-4593-861C-17130BED8907}"/>
    <dgm:cxn modelId="{A65557C6-463C-473B-94E8-968BFE49F124}" srcId="{CDC0D796-F2C5-4F46-B96A-85DD9F613097}" destId="{79603D21-D0E8-49A1-9F41-CB59AD7C6284}" srcOrd="4" destOrd="0" parTransId="{910EEDB6-A55C-4156-9E50-3D5765580180}" sibTransId="{3B6B0F9C-262E-49F5-AB05-5DAD9043C384}"/>
    <dgm:cxn modelId="{7864A1C9-0F81-44BD-9542-449FCDABFE0E}" type="presOf" srcId="{9216B87A-FC05-43A2-B5F6-E8D8FB0A9FF8}" destId="{B3DD7A20-1F44-4D74-A5C4-44D3753D84D5}" srcOrd="0" destOrd="0" presId="urn:microsoft.com/office/officeart/2018/2/layout/IconLabelDescriptionList"/>
    <dgm:cxn modelId="{E7198DF8-8EB2-436B-833B-E7464688BE76}" srcId="{CDC0D796-F2C5-4F46-B96A-85DD9F613097}" destId="{F54F49C1-ACBA-4661-B19A-4685EC87C77B}" srcOrd="3" destOrd="0" parTransId="{6CA4ECDD-D366-422F-BBCF-FF8F190AD4E8}" sibTransId="{C80C1B52-688F-4489-B086-F1CD70346E04}"/>
    <dgm:cxn modelId="{79A3F2B7-42B0-47C9-89B2-96F36827C33F}" type="presParOf" srcId="{2F6A5D0E-2744-46B2-8AA7-96A9E224F923}" destId="{CCCA9E70-F481-4D4B-9F92-EAAC2516C143}" srcOrd="0" destOrd="0" presId="urn:microsoft.com/office/officeart/2018/2/layout/IconLabelDescriptionList"/>
    <dgm:cxn modelId="{C9F8D1DE-6095-4A34-9E9F-8A4E0F469824}" type="presParOf" srcId="{CCCA9E70-F481-4D4B-9F92-EAAC2516C143}" destId="{8ECDD2DC-D70E-402F-B75F-37B46DB5C4A2}" srcOrd="0" destOrd="0" presId="urn:microsoft.com/office/officeart/2018/2/layout/IconLabelDescriptionList"/>
    <dgm:cxn modelId="{510B21C9-DD54-4646-9DF1-8EA24864BEF6}" type="presParOf" srcId="{CCCA9E70-F481-4D4B-9F92-EAAC2516C143}" destId="{F7422851-1B49-4236-97F6-253CD7BF0B77}" srcOrd="1" destOrd="0" presId="urn:microsoft.com/office/officeart/2018/2/layout/IconLabelDescriptionList"/>
    <dgm:cxn modelId="{F6067C81-C91B-45AC-98F1-4DD3A81B6529}" type="presParOf" srcId="{CCCA9E70-F481-4D4B-9F92-EAAC2516C143}" destId="{63338F4D-A781-4E4E-A869-240DE7F1C139}" srcOrd="2" destOrd="0" presId="urn:microsoft.com/office/officeart/2018/2/layout/IconLabelDescriptionList"/>
    <dgm:cxn modelId="{FA22A6EF-ED02-48B0-BBD1-7B0A82C980EE}" type="presParOf" srcId="{CCCA9E70-F481-4D4B-9F92-EAAC2516C143}" destId="{3D53C076-6F09-4C8D-BBBA-59727937E36D}" srcOrd="3" destOrd="0" presId="urn:microsoft.com/office/officeart/2018/2/layout/IconLabelDescriptionList"/>
    <dgm:cxn modelId="{F0F79961-8FD4-45C5-8613-A74A1511015B}" type="presParOf" srcId="{CCCA9E70-F481-4D4B-9F92-EAAC2516C143}" destId="{709A62E5-FA37-4701-B57C-AD45E49844CF}" srcOrd="4" destOrd="0" presId="urn:microsoft.com/office/officeart/2018/2/layout/IconLabelDescriptionList"/>
    <dgm:cxn modelId="{D1B2645C-5464-496A-BCDA-705A88783AE2}" type="presParOf" srcId="{2F6A5D0E-2744-46B2-8AA7-96A9E224F923}" destId="{E39A6486-66C8-402F-8B39-F0197009F950}" srcOrd="1" destOrd="0" presId="urn:microsoft.com/office/officeart/2018/2/layout/IconLabelDescriptionList"/>
    <dgm:cxn modelId="{B792845F-8F06-4A1D-A83B-B30FEA52BAF2}" type="presParOf" srcId="{2F6A5D0E-2744-46B2-8AA7-96A9E224F923}" destId="{01124038-C9E8-4481-A93C-86CA87AD4D81}" srcOrd="2" destOrd="0" presId="urn:microsoft.com/office/officeart/2018/2/layout/IconLabelDescriptionList"/>
    <dgm:cxn modelId="{92986FA5-7FA4-4422-8D21-A071669627BE}" type="presParOf" srcId="{01124038-C9E8-4481-A93C-86CA87AD4D81}" destId="{94570F75-C471-4044-B420-05874A56FF15}" srcOrd="0" destOrd="0" presId="urn:microsoft.com/office/officeart/2018/2/layout/IconLabelDescriptionList"/>
    <dgm:cxn modelId="{27A1D248-5823-4B1B-ACC3-EF206FE395B7}" type="presParOf" srcId="{01124038-C9E8-4481-A93C-86CA87AD4D81}" destId="{966D6E67-4F7C-4852-A5FE-EF1763D983CC}" srcOrd="1" destOrd="0" presId="urn:microsoft.com/office/officeart/2018/2/layout/IconLabelDescriptionList"/>
    <dgm:cxn modelId="{2FA3251D-AB60-46D9-93F2-6A99AA586A00}" type="presParOf" srcId="{01124038-C9E8-4481-A93C-86CA87AD4D81}" destId="{50A9990C-07DF-4780-A2E9-0F26385F37E3}" srcOrd="2" destOrd="0" presId="urn:microsoft.com/office/officeart/2018/2/layout/IconLabelDescriptionList"/>
    <dgm:cxn modelId="{5D3C190D-3ADC-4BD5-B41E-5DFD70602107}" type="presParOf" srcId="{01124038-C9E8-4481-A93C-86CA87AD4D81}" destId="{611A919A-D0FC-493A-AB96-783F4D78360C}" srcOrd="3" destOrd="0" presId="urn:microsoft.com/office/officeart/2018/2/layout/IconLabelDescriptionList"/>
    <dgm:cxn modelId="{388587ED-A02A-4231-9E06-72DA0D153A9C}" type="presParOf" srcId="{01124038-C9E8-4481-A93C-86CA87AD4D81}" destId="{A57DD826-0E33-40FD-9F70-EF2CF9BF075D}" srcOrd="4" destOrd="0" presId="urn:microsoft.com/office/officeart/2018/2/layout/IconLabelDescriptionList"/>
    <dgm:cxn modelId="{1AC36506-0A5E-4F06-8666-39FA2A5244AB}" type="presParOf" srcId="{2F6A5D0E-2744-46B2-8AA7-96A9E224F923}" destId="{6BE9224F-4AC3-4F90-BC0C-A35C0E359C16}" srcOrd="3" destOrd="0" presId="urn:microsoft.com/office/officeart/2018/2/layout/IconLabelDescriptionList"/>
    <dgm:cxn modelId="{967FA285-145B-4993-A77F-837E63A0703D}" type="presParOf" srcId="{2F6A5D0E-2744-46B2-8AA7-96A9E224F923}" destId="{29FE6B0B-3742-4691-8C67-BB4315751DAD}" srcOrd="4" destOrd="0" presId="urn:microsoft.com/office/officeart/2018/2/layout/IconLabelDescriptionList"/>
    <dgm:cxn modelId="{A5E88B0E-9CB3-42A3-81C3-29EEDD907B35}" type="presParOf" srcId="{29FE6B0B-3742-4691-8C67-BB4315751DAD}" destId="{C27F911C-596A-4360-A79C-76D69F61ADBC}" srcOrd="0" destOrd="0" presId="urn:microsoft.com/office/officeart/2018/2/layout/IconLabelDescriptionList"/>
    <dgm:cxn modelId="{14007527-8870-4B89-B19B-58B5E43314F8}" type="presParOf" srcId="{29FE6B0B-3742-4691-8C67-BB4315751DAD}" destId="{E2306AE1-D291-4EF9-A022-FCDCF19AB33A}" srcOrd="1" destOrd="0" presId="urn:microsoft.com/office/officeart/2018/2/layout/IconLabelDescriptionList"/>
    <dgm:cxn modelId="{EEA4239B-D405-47CA-8BA3-332F37BE2A2C}" type="presParOf" srcId="{29FE6B0B-3742-4691-8C67-BB4315751DAD}" destId="{B3DD7A20-1F44-4D74-A5C4-44D3753D84D5}" srcOrd="2" destOrd="0" presId="urn:microsoft.com/office/officeart/2018/2/layout/IconLabelDescriptionList"/>
    <dgm:cxn modelId="{2DCD020B-E1AD-4185-8F99-A68CBC632923}" type="presParOf" srcId="{29FE6B0B-3742-4691-8C67-BB4315751DAD}" destId="{76F7A1BE-7122-460F-BC97-244D6D444AB3}" srcOrd="3" destOrd="0" presId="urn:microsoft.com/office/officeart/2018/2/layout/IconLabelDescriptionList"/>
    <dgm:cxn modelId="{8FF3DCC6-762E-4D4D-B04A-C7FC50D65754}" type="presParOf" srcId="{29FE6B0B-3742-4691-8C67-BB4315751DAD}" destId="{80AE4598-711A-4BE0-824F-335E0EF09E23}" srcOrd="4" destOrd="0" presId="urn:microsoft.com/office/officeart/2018/2/layout/IconLabelDescriptionList"/>
    <dgm:cxn modelId="{89105AEC-804F-4555-9B2F-D950D59C03F5}" type="presParOf" srcId="{2F6A5D0E-2744-46B2-8AA7-96A9E224F923}" destId="{77064310-7E71-405A-936A-EB8B79EF7C75}" srcOrd="5" destOrd="0" presId="urn:microsoft.com/office/officeart/2018/2/layout/IconLabelDescriptionList"/>
    <dgm:cxn modelId="{AE402E60-0F27-4B30-8483-0DB6BEC7E0BB}" type="presParOf" srcId="{2F6A5D0E-2744-46B2-8AA7-96A9E224F923}" destId="{DAA51396-CCF6-4567-B6A2-3430D366C69E}" srcOrd="6" destOrd="0" presId="urn:microsoft.com/office/officeart/2018/2/layout/IconLabelDescriptionList"/>
    <dgm:cxn modelId="{B073C3CC-FFA4-4385-8E4F-B6736DA34CEC}" type="presParOf" srcId="{DAA51396-CCF6-4567-B6A2-3430D366C69E}" destId="{E49FF0C3-3474-441D-B490-29AE618090CB}" srcOrd="0" destOrd="0" presId="urn:microsoft.com/office/officeart/2018/2/layout/IconLabelDescriptionList"/>
    <dgm:cxn modelId="{0BE7983B-5403-4176-B5AA-F5A6FAA80A60}" type="presParOf" srcId="{DAA51396-CCF6-4567-B6A2-3430D366C69E}" destId="{4D159D70-29B3-4864-9DE1-CB781B1F32C8}" srcOrd="1" destOrd="0" presId="urn:microsoft.com/office/officeart/2018/2/layout/IconLabelDescriptionList"/>
    <dgm:cxn modelId="{178C4B90-07C2-4809-B5B5-5096D8335417}" type="presParOf" srcId="{DAA51396-CCF6-4567-B6A2-3430D366C69E}" destId="{4B3675CA-6A53-4C89-B6BE-96DF7A66A2BC}" srcOrd="2" destOrd="0" presId="urn:microsoft.com/office/officeart/2018/2/layout/IconLabelDescriptionList"/>
    <dgm:cxn modelId="{02385A0E-B760-407B-8B4C-CB8F43076DAC}" type="presParOf" srcId="{DAA51396-CCF6-4567-B6A2-3430D366C69E}" destId="{5DD76C94-AE0B-4BA6-ADC7-1882E6FA847E}" srcOrd="3" destOrd="0" presId="urn:microsoft.com/office/officeart/2018/2/layout/IconLabelDescriptionList"/>
    <dgm:cxn modelId="{320947A7-3B04-417C-9114-EE7FC707FDB3}" type="presParOf" srcId="{DAA51396-CCF6-4567-B6A2-3430D366C69E}" destId="{5261F5BD-AAF1-48A3-85B4-CF8291238167}" srcOrd="4" destOrd="0" presId="urn:microsoft.com/office/officeart/2018/2/layout/IconLabelDescriptionList"/>
    <dgm:cxn modelId="{9D07064A-1B86-45DB-8B78-BD3518C57E8B}" type="presParOf" srcId="{2F6A5D0E-2744-46B2-8AA7-96A9E224F923}" destId="{3F86E6A3-79B4-41F7-997D-A88D6168E82E}" srcOrd="7" destOrd="0" presId="urn:microsoft.com/office/officeart/2018/2/layout/IconLabelDescriptionList"/>
    <dgm:cxn modelId="{BAB9D9EA-3C2B-4EC5-8C44-D997B6EA48AE}" type="presParOf" srcId="{2F6A5D0E-2744-46B2-8AA7-96A9E224F923}" destId="{495449A1-2B92-45D8-A59C-8394E8C85F78}" srcOrd="8" destOrd="0" presId="urn:microsoft.com/office/officeart/2018/2/layout/IconLabelDescriptionList"/>
    <dgm:cxn modelId="{0D55E38C-9141-46CE-AD38-1F3A06BD1C7D}" type="presParOf" srcId="{495449A1-2B92-45D8-A59C-8394E8C85F78}" destId="{EA96024D-9488-45D8-B7E7-FAA17E0761C1}" srcOrd="0" destOrd="0" presId="urn:microsoft.com/office/officeart/2018/2/layout/IconLabelDescriptionList"/>
    <dgm:cxn modelId="{32E01D81-85AC-4011-AD5B-F562E64C7BDD}" type="presParOf" srcId="{495449A1-2B92-45D8-A59C-8394E8C85F78}" destId="{47F187CA-9324-4C1B-8236-FAB067A47A9E}" srcOrd="1" destOrd="0" presId="urn:microsoft.com/office/officeart/2018/2/layout/IconLabelDescriptionList"/>
    <dgm:cxn modelId="{2C1D813F-7CCF-4489-BEDC-789FA5C9C339}" type="presParOf" srcId="{495449A1-2B92-45D8-A59C-8394E8C85F78}" destId="{4E643513-0CC1-4E27-A96F-7B912E7D2F08}" srcOrd="2" destOrd="0" presId="urn:microsoft.com/office/officeart/2018/2/layout/IconLabelDescriptionList"/>
    <dgm:cxn modelId="{33DAF81A-16BB-4DB5-A664-6DD2AC1A8563}" type="presParOf" srcId="{495449A1-2B92-45D8-A59C-8394E8C85F78}" destId="{47C94BD7-DA69-44CA-BBDE-3AE18319FE39}" srcOrd="3" destOrd="0" presId="urn:microsoft.com/office/officeart/2018/2/layout/IconLabelDescriptionList"/>
    <dgm:cxn modelId="{E1F59D23-859C-4470-A2CD-0663754A8E1A}" type="presParOf" srcId="{495449A1-2B92-45D8-A59C-8394E8C85F78}" destId="{822441F8-B0DB-4257-B5E9-697024A6F20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A31D64-B677-4418-8F1D-B09994AE127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144B198-B2EC-450A-8643-8A0AF9072C84}">
      <dgm:prSet/>
      <dgm:spPr/>
      <dgm:t>
        <a:bodyPr/>
        <a:lstStyle/>
        <a:p>
          <a:r>
            <a:rPr lang="en-US" b="1" dirty="0"/>
            <a:t>Medical Imaging:</a:t>
          </a:r>
          <a:endParaRPr lang="en-US" dirty="0"/>
        </a:p>
      </dgm:t>
    </dgm:pt>
    <dgm:pt modelId="{D8CFB69D-20B3-49D9-AACD-AF40FE6D0B1B}" type="parTrans" cxnId="{56D27AC8-57F3-4766-B76D-13CAB9CCA56E}">
      <dgm:prSet/>
      <dgm:spPr/>
      <dgm:t>
        <a:bodyPr/>
        <a:lstStyle/>
        <a:p>
          <a:endParaRPr lang="en-US"/>
        </a:p>
      </dgm:t>
    </dgm:pt>
    <dgm:pt modelId="{3D9ADF28-0CA4-4481-993A-5D0A61C27EE2}" type="sibTrans" cxnId="{56D27AC8-57F3-4766-B76D-13CAB9CCA56E}">
      <dgm:prSet/>
      <dgm:spPr/>
      <dgm:t>
        <a:bodyPr/>
        <a:lstStyle/>
        <a:p>
          <a:endParaRPr lang="en-US"/>
        </a:p>
      </dgm:t>
    </dgm:pt>
    <dgm:pt modelId="{F60A3A25-162D-4EA5-9314-709E255C3E45}">
      <dgm:prSet/>
      <dgm:spPr/>
      <dgm:t>
        <a:bodyPr/>
        <a:lstStyle/>
        <a:p>
          <a:r>
            <a:rPr lang="en-US" dirty="0"/>
            <a:t>Assists in diagnostics and treatment planning through advanced analysis of medical images.</a:t>
          </a:r>
        </a:p>
      </dgm:t>
    </dgm:pt>
    <dgm:pt modelId="{A16A06F0-BCF8-473F-8F37-C0EB5B39C302}" type="parTrans" cxnId="{ACD88C90-EC83-4CB5-981C-2678066C35EB}">
      <dgm:prSet/>
      <dgm:spPr/>
      <dgm:t>
        <a:bodyPr/>
        <a:lstStyle/>
        <a:p>
          <a:endParaRPr lang="en-US"/>
        </a:p>
      </dgm:t>
    </dgm:pt>
    <dgm:pt modelId="{1987A74A-67B2-4720-9A31-D6B977AC036F}" type="sibTrans" cxnId="{ACD88C90-EC83-4CB5-981C-2678066C35EB}">
      <dgm:prSet/>
      <dgm:spPr/>
      <dgm:t>
        <a:bodyPr/>
        <a:lstStyle/>
        <a:p>
          <a:endParaRPr lang="en-US"/>
        </a:p>
      </dgm:t>
    </dgm:pt>
    <dgm:pt modelId="{B43E4886-BB18-47E2-B519-F758803F5993}">
      <dgm:prSet/>
      <dgm:spPr/>
      <dgm:t>
        <a:bodyPr/>
        <a:lstStyle/>
        <a:p>
          <a:r>
            <a:rPr lang="en-US" b="1" dirty="0"/>
            <a:t>Autonomous Systems:</a:t>
          </a:r>
          <a:endParaRPr lang="en-US" dirty="0"/>
        </a:p>
      </dgm:t>
    </dgm:pt>
    <dgm:pt modelId="{1E34CE69-F057-4592-A903-DE430499436E}" type="parTrans" cxnId="{2BA89D62-0A31-4F37-8C00-4C4A48EFEE2A}">
      <dgm:prSet/>
      <dgm:spPr/>
      <dgm:t>
        <a:bodyPr/>
        <a:lstStyle/>
        <a:p>
          <a:endParaRPr lang="en-US"/>
        </a:p>
      </dgm:t>
    </dgm:pt>
    <dgm:pt modelId="{68DE3538-A0EC-4C15-B7FB-C453D21BFC6A}" type="sibTrans" cxnId="{2BA89D62-0A31-4F37-8C00-4C4A48EFEE2A}">
      <dgm:prSet/>
      <dgm:spPr/>
      <dgm:t>
        <a:bodyPr/>
        <a:lstStyle/>
        <a:p>
          <a:endParaRPr lang="en-US"/>
        </a:p>
      </dgm:t>
    </dgm:pt>
    <dgm:pt modelId="{3886212F-C7C8-4DDF-A13F-3B53F7ABE4DC}">
      <dgm:prSet/>
      <dgm:spPr/>
      <dgm:t>
        <a:bodyPr/>
        <a:lstStyle/>
        <a:p>
          <a:r>
            <a:rPr lang="en-US" dirty="0"/>
            <a:t>Crucial for navigation and decision-making in autonomous vehicles, planes, missiles, and robotic systems.</a:t>
          </a:r>
        </a:p>
      </dgm:t>
    </dgm:pt>
    <dgm:pt modelId="{B3F5ACA6-BCA1-4C59-946F-472831264EA5}" type="parTrans" cxnId="{271AA713-9A06-4B71-BBF6-8088B7D6B4EB}">
      <dgm:prSet/>
      <dgm:spPr/>
      <dgm:t>
        <a:bodyPr/>
        <a:lstStyle/>
        <a:p>
          <a:endParaRPr lang="en-US"/>
        </a:p>
      </dgm:t>
    </dgm:pt>
    <dgm:pt modelId="{7F107FEE-476C-44D8-90E7-73A2F5285102}" type="sibTrans" cxnId="{271AA713-9A06-4B71-BBF6-8088B7D6B4EB}">
      <dgm:prSet/>
      <dgm:spPr/>
      <dgm:t>
        <a:bodyPr/>
        <a:lstStyle/>
        <a:p>
          <a:endParaRPr lang="en-US"/>
        </a:p>
      </dgm:t>
    </dgm:pt>
    <dgm:pt modelId="{21A54909-B83D-47FA-A9E2-0265904EAA9D}">
      <dgm:prSet/>
      <dgm:spPr/>
      <dgm:t>
        <a:bodyPr/>
        <a:lstStyle/>
        <a:p>
          <a:r>
            <a:rPr lang="en-US" b="1" dirty="0"/>
            <a:t>Space Exploration:</a:t>
          </a:r>
          <a:endParaRPr lang="en-US" dirty="0"/>
        </a:p>
      </dgm:t>
    </dgm:pt>
    <dgm:pt modelId="{C887F363-64EF-417C-BD02-6967A0DFE1BE}" type="parTrans" cxnId="{86977A23-1B75-40F5-A46A-287D0B0FAD42}">
      <dgm:prSet/>
      <dgm:spPr/>
      <dgm:t>
        <a:bodyPr/>
        <a:lstStyle/>
        <a:p>
          <a:endParaRPr lang="en-US"/>
        </a:p>
      </dgm:t>
    </dgm:pt>
    <dgm:pt modelId="{4BAB583E-5CBA-4E6A-9ABB-CEEB98E474EB}" type="sibTrans" cxnId="{86977A23-1B75-40F5-A46A-287D0B0FAD42}">
      <dgm:prSet/>
      <dgm:spPr/>
      <dgm:t>
        <a:bodyPr/>
        <a:lstStyle/>
        <a:p>
          <a:endParaRPr lang="en-US"/>
        </a:p>
      </dgm:t>
    </dgm:pt>
    <dgm:pt modelId="{DC99CAB0-C877-460B-8E13-A4ADDA5033AF}">
      <dgm:prSet/>
      <dgm:spPr/>
      <dgm:t>
        <a:bodyPr/>
        <a:lstStyle/>
        <a:p>
          <a:r>
            <a:rPr lang="en-US" dirty="0"/>
            <a:t>Used in space missions for terrain mapping, object recognition, and autonomous navigation.</a:t>
          </a:r>
        </a:p>
      </dgm:t>
    </dgm:pt>
    <dgm:pt modelId="{31748F7F-E746-47AA-9CDE-DAD1E4D5BBE1}" type="parTrans" cxnId="{4AEDFF8C-9BCF-4086-AD6B-6D823CAD3BBB}">
      <dgm:prSet/>
      <dgm:spPr/>
      <dgm:t>
        <a:bodyPr/>
        <a:lstStyle/>
        <a:p>
          <a:endParaRPr lang="en-US"/>
        </a:p>
      </dgm:t>
    </dgm:pt>
    <dgm:pt modelId="{1035226D-391F-44B3-9519-B7BB3E5E0D65}" type="sibTrans" cxnId="{4AEDFF8C-9BCF-4086-AD6B-6D823CAD3BBB}">
      <dgm:prSet/>
      <dgm:spPr/>
      <dgm:t>
        <a:bodyPr/>
        <a:lstStyle/>
        <a:p>
          <a:endParaRPr lang="en-US"/>
        </a:p>
      </dgm:t>
    </dgm:pt>
    <dgm:pt modelId="{6A795CE4-0BAD-451F-9071-F2BD18B3DF0A}">
      <dgm:prSet/>
      <dgm:spPr/>
      <dgm:t>
        <a:bodyPr/>
        <a:lstStyle/>
        <a:p>
          <a:r>
            <a:rPr lang="en-US" b="1" dirty="0"/>
            <a:t>Manufacturing, Quality Control:</a:t>
          </a:r>
          <a:endParaRPr lang="en-US" dirty="0"/>
        </a:p>
      </dgm:t>
    </dgm:pt>
    <dgm:pt modelId="{A7F15034-2C83-4167-8476-1A9FC01083D1}" type="parTrans" cxnId="{2DFDBC3F-07EF-43E2-8400-B7E255DE9420}">
      <dgm:prSet/>
      <dgm:spPr/>
      <dgm:t>
        <a:bodyPr/>
        <a:lstStyle/>
        <a:p>
          <a:endParaRPr lang="en-US"/>
        </a:p>
      </dgm:t>
    </dgm:pt>
    <dgm:pt modelId="{9EFDDAE1-344E-411B-BA1B-A7DA204BF8C7}" type="sibTrans" cxnId="{2DFDBC3F-07EF-43E2-8400-B7E255DE9420}">
      <dgm:prSet/>
      <dgm:spPr/>
      <dgm:t>
        <a:bodyPr/>
        <a:lstStyle/>
        <a:p>
          <a:endParaRPr lang="en-US"/>
        </a:p>
      </dgm:t>
    </dgm:pt>
    <dgm:pt modelId="{BEA4BD78-31B8-4D87-8D8E-95D4B4BE2108}">
      <dgm:prSet/>
      <dgm:spPr/>
      <dgm:t>
        <a:bodyPr/>
        <a:lstStyle/>
        <a:p>
          <a:r>
            <a:rPr lang="en-US" dirty="0"/>
            <a:t>Used for quality control in manufacturing, ensuring products meet standards.</a:t>
          </a:r>
        </a:p>
      </dgm:t>
    </dgm:pt>
    <dgm:pt modelId="{D08B6469-F089-4411-9A9C-51C604AE947B}" type="parTrans" cxnId="{363947E0-5024-47EB-9A4C-717AFE07113F}">
      <dgm:prSet/>
      <dgm:spPr/>
      <dgm:t>
        <a:bodyPr/>
        <a:lstStyle/>
        <a:p>
          <a:endParaRPr lang="en-US"/>
        </a:p>
      </dgm:t>
    </dgm:pt>
    <dgm:pt modelId="{6F726418-3833-4727-973A-2C3C3D375B6C}" type="sibTrans" cxnId="{363947E0-5024-47EB-9A4C-717AFE07113F}">
      <dgm:prSet/>
      <dgm:spPr/>
      <dgm:t>
        <a:bodyPr/>
        <a:lstStyle/>
        <a:p>
          <a:endParaRPr lang="en-US"/>
        </a:p>
      </dgm:t>
    </dgm:pt>
    <dgm:pt modelId="{CE551C48-82FE-4280-B286-7D0222172512}">
      <dgm:prSet/>
      <dgm:spPr/>
      <dgm:t>
        <a:bodyPr/>
        <a:lstStyle/>
        <a:p>
          <a:r>
            <a:rPr lang="en-US" b="1" dirty="0"/>
            <a:t>Medical Imaging and Analysis:</a:t>
          </a:r>
          <a:endParaRPr lang="en-US" dirty="0"/>
        </a:p>
      </dgm:t>
    </dgm:pt>
    <dgm:pt modelId="{E126B837-B9F2-4C16-A6C3-970BA0D02C1C}" type="parTrans" cxnId="{698861EA-9D29-40DD-86EA-D3AA98AD7158}">
      <dgm:prSet/>
      <dgm:spPr/>
      <dgm:t>
        <a:bodyPr/>
        <a:lstStyle/>
        <a:p>
          <a:endParaRPr lang="en-US"/>
        </a:p>
      </dgm:t>
    </dgm:pt>
    <dgm:pt modelId="{310834FD-5D5A-4618-A91B-6A89B5405802}" type="sibTrans" cxnId="{698861EA-9D29-40DD-86EA-D3AA98AD7158}">
      <dgm:prSet/>
      <dgm:spPr/>
      <dgm:t>
        <a:bodyPr/>
        <a:lstStyle/>
        <a:p>
          <a:endParaRPr lang="en-US"/>
        </a:p>
      </dgm:t>
    </dgm:pt>
    <dgm:pt modelId="{462EDAC4-BE55-40DA-9366-BD27DEC444B7}">
      <dgm:prSet/>
      <dgm:spPr/>
      <dgm:t>
        <a:bodyPr/>
        <a:lstStyle/>
        <a:p>
          <a:r>
            <a:rPr lang="en-US" dirty="0"/>
            <a:t>Contributes to medical imaging and analysis, aiding in diagnostics and research.</a:t>
          </a:r>
        </a:p>
      </dgm:t>
    </dgm:pt>
    <dgm:pt modelId="{D9FE1969-FA4D-4E77-A16B-D54A866D34F9}" type="parTrans" cxnId="{4A3AF639-1E97-44BF-BA31-EC7FB71BEA7D}">
      <dgm:prSet/>
      <dgm:spPr/>
      <dgm:t>
        <a:bodyPr/>
        <a:lstStyle/>
        <a:p>
          <a:endParaRPr lang="en-US"/>
        </a:p>
      </dgm:t>
    </dgm:pt>
    <dgm:pt modelId="{C9112311-F3D4-4D68-80E6-DB7294C73832}" type="sibTrans" cxnId="{4A3AF639-1E97-44BF-BA31-EC7FB71BEA7D}">
      <dgm:prSet/>
      <dgm:spPr/>
      <dgm:t>
        <a:bodyPr/>
        <a:lstStyle/>
        <a:p>
          <a:endParaRPr lang="en-US"/>
        </a:p>
      </dgm:t>
    </dgm:pt>
    <dgm:pt modelId="{1D048D4B-96B7-4795-AC37-F7F64F8CC4A3}">
      <dgm:prSet/>
      <dgm:spPr/>
      <dgm:t>
        <a:bodyPr/>
        <a:lstStyle/>
        <a:p>
          <a:r>
            <a:rPr lang="en-US" b="1" dirty="0"/>
            <a:t>Entertainment and Gaming:</a:t>
          </a:r>
          <a:endParaRPr lang="en-US" dirty="0"/>
        </a:p>
      </dgm:t>
    </dgm:pt>
    <dgm:pt modelId="{54819D82-CCFD-42FC-8E73-FB1A12223FE6}" type="parTrans" cxnId="{F3BB7931-BA3C-4919-8222-7EC9DDB25412}">
      <dgm:prSet/>
      <dgm:spPr/>
      <dgm:t>
        <a:bodyPr/>
        <a:lstStyle/>
        <a:p>
          <a:endParaRPr lang="en-US"/>
        </a:p>
      </dgm:t>
    </dgm:pt>
    <dgm:pt modelId="{BFE9576B-8DAD-4F6C-8F37-2B378D3812FC}" type="sibTrans" cxnId="{F3BB7931-BA3C-4919-8222-7EC9DDB25412}">
      <dgm:prSet/>
      <dgm:spPr/>
      <dgm:t>
        <a:bodyPr/>
        <a:lstStyle/>
        <a:p>
          <a:endParaRPr lang="en-US"/>
        </a:p>
      </dgm:t>
    </dgm:pt>
    <dgm:pt modelId="{4A81763D-02E9-4155-9632-13E7EF942A9E}">
      <dgm:prSet/>
      <dgm:spPr/>
      <dgm:t>
        <a:bodyPr/>
        <a:lstStyle/>
        <a:p>
          <a:r>
            <a:rPr lang="en-US" dirty="0"/>
            <a:t>Enhances gaming experiences through features like gesture control and facial recognition.</a:t>
          </a:r>
        </a:p>
      </dgm:t>
    </dgm:pt>
    <dgm:pt modelId="{DC5FB1C9-2BA2-4A1F-9FAB-564B518275F7}" type="parTrans" cxnId="{89580AD5-9285-4AAE-9118-F72EEF027D68}">
      <dgm:prSet/>
      <dgm:spPr/>
      <dgm:t>
        <a:bodyPr/>
        <a:lstStyle/>
        <a:p>
          <a:endParaRPr lang="en-US"/>
        </a:p>
      </dgm:t>
    </dgm:pt>
    <dgm:pt modelId="{76E6CFEA-E174-4099-8D11-1BC95C1A08AC}" type="sibTrans" cxnId="{89580AD5-9285-4AAE-9118-F72EEF027D68}">
      <dgm:prSet/>
      <dgm:spPr/>
      <dgm:t>
        <a:bodyPr/>
        <a:lstStyle/>
        <a:p>
          <a:endParaRPr lang="en-US"/>
        </a:p>
      </dgm:t>
    </dgm:pt>
    <dgm:pt modelId="{4CBED1BA-2293-47C6-8C29-D82FAB4F2DA9}">
      <dgm:prSet/>
      <dgm:spPr/>
      <dgm:t>
        <a:bodyPr/>
        <a:lstStyle/>
        <a:p>
          <a:r>
            <a:rPr lang="en-US" b="1" dirty="0"/>
            <a:t>Human Pose Estimation:</a:t>
          </a:r>
          <a:endParaRPr lang="en-US" dirty="0"/>
        </a:p>
      </dgm:t>
    </dgm:pt>
    <dgm:pt modelId="{B0265021-C038-4457-982F-1D4023975BEB}" type="parTrans" cxnId="{302E606B-692C-4250-AC1E-32103B8B488B}">
      <dgm:prSet/>
      <dgm:spPr/>
      <dgm:t>
        <a:bodyPr/>
        <a:lstStyle/>
        <a:p>
          <a:endParaRPr lang="en-US"/>
        </a:p>
      </dgm:t>
    </dgm:pt>
    <dgm:pt modelId="{7FD83866-86CF-4E8B-8471-2859A9C7DF27}" type="sibTrans" cxnId="{302E606B-692C-4250-AC1E-32103B8B488B}">
      <dgm:prSet/>
      <dgm:spPr/>
      <dgm:t>
        <a:bodyPr/>
        <a:lstStyle/>
        <a:p>
          <a:endParaRPr lang="en-US"/>
        </a:p>
      </dgm:t>
    </dgm:pt>
    <dgm:pt modelId="{A9F0818E-3F51-4EBD-B3EB-8079E9D91031}">
      <dgm:prSet/>
      <dgm:spPr/>
      <dgm:t>
        <a:bodyPr/>
        <a:lstStyle/>
        <a:p>
          <a:r>
            <a:rPr lang="en-US" dirty="0"/>
            <a:t>Used to estimate and understand human body poses in various applications.</a:t>
          </a:r>
        </a:p>
      </dgm:t>
    </dgm:pt>
    <dgm:pt modelId="{D9E712D2-6F03-410C-AA75-FE0A1C4BEA62}" type="parTrans" cxnId="{5CFC16C6-C12C-43A2-A018-1445CA982E3F}">
      <dgm:prSet/>
      <dgm:spPr/>
      <dgm:t>
        <a:bodyPr/>
        <a:lstStyle/>
        <a:p>
          <a:endParaRPr lang="en-US"/>
        </a:p>
      </dgm:t>
    </dgm:pt>
    <dgm:pt modelId="{DBC9A8E1-D9A7-4D73-B3ED-663A32802DF5}" type="sibTrans" cxnId="{5CFC16C6-C12C-43A2-A018-1445CA982E3F}">
      <dgm:prSet/>
      <dgm:spPr/>
      <dgm:t>
        <a:bodyPr/>
        <a:lstStyle/>
        <a:p>
          <a:endParaRPr lang="en-US"/>
        </a:p>
      </dgm:t>
    </dgm:pt>
    <dgm:pt modelId="{B9BE7617-4390-4092-839C-C18426B754B7}">
      <dgm:prSet/>
      <dgm:spPr/>
      <dgm:t>
        <a:bodyPr/>
        <a:lstStyle/>
        <a:p>
          <a:r>
            <a:rPr lang="en-US" b="1" dirty="0"/>
            <a:t>Natural Language Processing (NLP):</a:t>
          </a:r>
          <a:endParaRPr lang="en-US" dirty="0"/>
        </a:p>
      </dgm:t>
    </dgm:pt>
    <dgm:pt modelId="{9446AA87-AF69-4098-AACE-5FB964135B1A}" type="parTrans" cxnId="{AB398CAF-7BEC-4541-89CC-384E2A830DB4}">
      <dgm:prSet/>
      <dgm:spPr/>
      <dgm:t>
        <a:bodyPr/>
        <a:lstStyle/>
        <a:p>
          <a:endParaRPr lang="en-US"/>
        </a:p>
      </dgm:t>
    </dgm:pt>
    <dgm:pt modelId="{4BEFB99C-9184-4475-AC25-DA720C625E51}" type="sibTrans" cxnId="{AB398CAF-7BEC-4541-89CC-384E2A830DB4}">
      <dgm:prSet/>
      <dgm:spPr/>
      <dgm:t>
        <a:bodyPr/>
        <a:lstStyle/>
        <a:p>
          <a:endParaRPr lang="en-US"/>
        </a:p>
      </dgm:t>
    </dgm:pt>
    <dgm:pt modelId="{DDDE4A88-57E6-47B8-8AF1-AB9E4DEAD3FE}">
      <dgm:prSet/>
      <dgm:spPr/>
      <dgm:t>
        <a:bodyPr/>
        <a:lstStyle/>
        <a:p>
          <a:r>
            <a:rPr lang="en-US" dirty="0"/>
            <a:t>Supports NLP tasks by analyzing visual context in conjunction with textual information.</a:t>
          </a:r>
        </a:p>
      </dgm:t>
    </dgm:pt>
    <dgm:pt modelId="{6AC76609-6E20-4EBA-A20C-1794FBF21CE6}" type="parTrans" cxnId="{C9C46B6A-8597-4A73-B43C-0877FBB6B6DE}">
      <dgm:prSet/>
      <dgm:spPr/>
      <dgm:t>
        <a:bodyPr/>
        <a:lstStyle/>
        <a:p>
          <a:endParaRPr lang="en-US"/>
        </a:p>
      </dgm:t>
    </dgm:pt>
    <dgm:pt modelId="{886F06C2-C198-4DDB-BC9C-D8AE930309BC}" type="sibTrans" cxnId="{C9C46B6A-8597-4A73-B43C-0877FBB6B6DE}">
      <dgm:prSet/>
      <dgm:spPr/>
      <dgm:t>
        <a:bodyPr/>
        <a:lstStyle/>
        <a:p>
          <a:endParaRPr lang="en-US"/>
        </a:p>
      </dgm:t>
    </dgm:pt>
    <dgm:pt modelId="{C7553ADB-7A5F-4205-9052-0CCA7F21565F}">
      <dgm:prSet phldr="0"/>
      <dgm:spPr/>
      <dgm:t>
        <a:bodyPr/>
        <a:lstStyle/>
        <a:p>
          <a:r>
            <a:rPr lang="en-US" b="1" dirty="0"/>
            <a:t>Aid to the Blind, ASL Recognition:</a:t>
          </a:r>
          <a:endParaRPr lang="en-US" dirty="0"/>
        </a:p>
      </dgm:t>
    </dgm:pt>
    <dgm:pt modelId="{4B110F80-9B67-4363-8D98-6F996A903F1C}" type="parTrans" cxnId="{A3421842-D9C5-4920-9B7C-C3FF9D62F275}">
      <dgm:prSet/>
      <dgm:spPr/>
    </dgm:pt>
    <dgm:pt modelId="{D5C82227-13B9-4537-AD84-62141FE43E4A}" type="sibTrans" cxnId="{A3421842-D9C5-4920-9B7C-C3FF9D62F275}">
      <dgm:prSet/>
      <dgm:spPr/>
    </dgm:pt>
    <dgm:pt modelId="{96BE72BF-B6FC-412B-8E13-237973794878}">
      <dgm:prSet phldr="0"/>
      <dgm:spPr/>
      <dgm:t>
        <a:bodyPr/>
        <a:lstStyle/>
        <a:p>
          <a:r>
            <a:rPr lang="en-US" b="0" dirty="0"/>
            <a:t>Employs computer vision to assist individuals with visual impairments and recognize American Sign Language (ASL).</a:t>
          </a:r>
          <a:endParaRPr lang="en-US" dirty="0"/>
        </a:p>
      </dgm:t>
    </dgm:pt>
    <dgm:pt modelId="{059E7653-4AF0-4FE8-9550-D22D1BC601A2}" type="parTrans" cxnId="{5A5CC18C-DC06-4818-B014-0B2460134CBA}">
      <dgm:prSet/>
      <dgm:spPr/>
    </dgm:pt>
    <dgm:pt modelId="{BFEB9445-252B-4EE5-A42B-0FE912831057}" type="sibTrans" cxnId="{5A5CC18C-DC06-4818-B014-0B2460134CBA}">
      <dgm:prSet/>
      <dgm:spPr/>
    </dgm:pt>
    <dgm:pt modelId="{B97B2B23-6878-40D0-B9E1-C217E375F674}">
      <dgm:prSet phldr="0"/>
      <dgm:spPr/>
      <dgm:t>
        <a:bodyPr/>
        <a:lstStyle/>
        <a:p>
          <a:r>
            <a:rPr lang="en-US" b="1" dirty="0"/>
            <a:t>Surveillance, Security, Biometrics:</a:t>
          </a:r>
          <a:endParaRPr lang="en-US" dirty="0"/>
        </a:p>
      </dgm:t>
    </dgm:pt>
    <dgm:pt modelId="{68FFFA52-CE72-499C-86FC-3D6F50FE921B}" type="parTrans" cxnId="{E7059574-9E29-4AE2-A5EA-355DAFF0CEF5}">
      <dgm:prSet/>
      <dgm:spPr/>
    </dgm:pt>
    <dgm:pt modelId="{80FEF68C-20C0-41E0-BC5A-CCA6D7320279}" type="sibTrans" cxnId="{E7059574-9E29-4AE2-A5EA-355DAFF0CEF5}">
      <dgm:prSet/>
      <dgm:spPr/>
    </dgm:pt>
    <dgm:pt modelId="{B2A07780-65F6-4D21-8518-B0FFCE72313E}">
      <dgm:prSet phldr="0"/>
      <dgm:spPr/>
      <dgm:t>
        <a:bodyPr/>
        <a:lstStyle/>
        <a:p>
          <a:r>
            <a:rPr lang="en-US" b="0" dirty="0"/>
            <a:t>Enhances security through real-time monitoring, facial recognition, and biometric identification.</a:t>
          </a:r>
          <a:endParaRPr lang="en-US" dirty="0"/>
        </a:p>
      </dgm:t>
    </dgm:pt>
    <dgm:pt modelId="{76176AA2-B9E4-4B1F-84A4-966E81926BF7}" type="parTrans" cxnId="{D36ABC08-4835-4CFC-BC0E-528C12EECA70}">
      <dgm:prSet/>
      <dgm:spPr/>
    </dgm:pt>
    <dgm:pt modelId="{583F9B1F-AB61-4392-BB3F-D3645675B2C2}" type="sibTrans" cxnId="{D36ABC08-4835-4CFC-BC0E-528C12EECA70}">
      <dgm:prSet/>
      <dgm:spPr/>
    </dgm:pt>
    <dgm:pt modelId="{B5B7C630-3AE6-4C6E-B0BB-8FE5F00AA722}">
      <dgm:prSet phldr="0"/>
      <dgm:spPr/>
      <dgm:t>
        <a:bodyPr/>
        <a:lstStyle/>
        <a:p>
          <a:r>
            <a:rPr lang="en-US" b="1" dirty="0"/>
            <a:t>Image Retrieval:</a:t>
          </a:r>
          <a:endParaRPr lang="en-US" dirty="0"/>
        </a:p>
      </dgm:t>
    </dgm:pt>
    <dgm:pt modelId="{9D962286-DC2F-44F3-BF10-94F49D0645DC}" type="parTrans" cxnId="{F512FCFA-739F-455E-A9BE-9F7BDB86E8C6}">
      <dgm:prSet/>
      <dgm:spPr/>
    </dgm:pt>
    <dgm:pt modelId="{5C3547C9-9673-46CF-8F11-1B0B73297D50}" type="sibTrans" cxnId="{F512FCFA-739F-455E-A9BE-9F7BDB86E8C6}">
      <dgm:prSet/>
      <dgm:spPr/>
    </dgm:pt>
    <dgm:pt modelId="{A13F45F5-4A63-4571-8CFA-7BDD210A6686}">
      <dgm:prSet phldr="0"/>
      <dgm:spPr/>
      <dgm:t>
        <a:bodyPr/>
        <a:lstStyle/>
        <a:p>
          <a:r>
            <a:rPr lang="en-US" b="0" dirty="0"/>
            <a:t>Utilized for retrieving images from large databases based on visual content.</a:t>
          </a:r>
          <a:endParaRPr lang="en-US" dirty="0"/>
        </a:p>
      </dgm:t>
    </dgm:pt>
    <dgm:pt modelId="{0428662E-F6DC-48D0-A41D-B8FE04DFDB97}" type="parTrans" cxnId="{B49D87AD-0928-4326-A50E-CA50DF0ECC7E}">
      <dgm:prSet/>
      <dgm:spPr/>
    </dgm:pt>
    <dgm:pt modelId="{E48E1E4B-D6D4-45D6-B5BB-DFC4ED9B7C8E}" type="sibTrans" cxnId="{B49D87AD-0928-4326-A50E-CA50DF0ECC7E}">
      <dgm:prSet/>
      <dgm:spPr/>
    </dgm:pt>
    <dgm:pt modelId="{8B8681AB-4725-4BF1-B34E-CC68B43B15F2}">
      <dgm:prSet phldr="0"/>
      <dgm:spPr/>
      <dgm:t>
        <a:bodyPr/>
        <a:lstStyle/>
        <a:p>
          <a:r>
            <a:rPr lang="en-US" b="1" dirty="0"/>
            <a:t>Search and Rescue Robots:</a:t>
          </a:r>
          <a:endParaRPr lang="en-US" dirty="0"/>
        </a:p>
      </dgm:t>
    </dgm:pt>
    <dgm:pt modelId="{99403804-9E1A-410B-AD5D-43ADD96FDC85}" type="parTrans" cxnId="{7C9A1D53-C539-42D4-BC5E-1606B3430358}">
      <dgm:prSet/>
      <dgm:spPr/>
    </dgm:pt>
    <dgm:pt modelId="{7617E513-73DE-41BF-82BC-6CE0B3F49E3F}" type="sibTrans" cxnId="{7C9A1D53-C539-42D4-BC5E-1606B3430358}">
      <dgm:prSet/>
      <dgm:spPr/>
    </dgm:pt>
    <dgm:pt modelId="{14326853-BEA6-4053-85DD-17FD0F34BE86}">
      <dgm:prSet phldr="0"/>
      <dgm:spPr/>
      <dgm:t>
        <a:bodyPr/>
        <a:lstStyle/>
        <a:p>
          <a:r>
            <a:rPr lang="en-US" b="0" dirty="0"/>
            <a:t>Enables robots </a:t>
          </a:r>
          <a:r>
            <a:rPr lang="en-US" dirty="0"/>
            <a:t>to navigate and locate objects or individuals in complex environments.</a:t>
          </a:r>
        </a:p>
      </dgm:t>
    </dgm:pt>
    <dgm:pt modelId="{4A371CC3-4AF9-476F-9770-BFBBBB1F132A}" type="parTrans" cxnId="{530A90E7-A30A-4205-9AC1-3D980EBA8FF9}">
      <dgm:prSet/>
      <dgm:spPr/>
    </dgm:pt>
    <dgm:pt modelId="{2D613848-28B2-432E-895D-ED0CC57451D2}" type="sibTrans" cxnId="{530A90E7-A30A-4205-9AC1-3D980EBA8FF9}">
      <dgm:prSet/>
      <dgm:spPr/>
    </dgm:pt>
    <dgm:pt modelId="{E651827B-9EC0-423F-9669-AFDD5975AFA1}" type="pres">
      <dgm:prSet presAssocID="{16A31D64-B677-4418-8F1D-B09994AE1274}" presName="diagram" presStyleCnt="0">
        <dgm:presLayoutVars>
          <dgm:dir/>
          <dgm:resizeHandles val="exact"/>
        </dgm:presLayoutVars>
      </dgm:prSet>
      <dgm:spPr/>
    </dgm:pt>
    <dgm:pt modelId="{FDCB43D0-D585-4AFB-A904-E9E2BF6278B7}" type="pres">
      <dgm:prSet presAssocID="{C144B198-B2EC-450A-8643-8A0AF9072C84}" presName="node" presStyleLbl="node1" presStyleIdx="0" presStyleCnt="12">
        <dgm:presLayoutVars>
          <dgm:bulletEnabled val="1"/>
        </dgm:presLayoutVars>
      </dgm:prSet>
      <dgm:spPr/>
    </dgm:pt>
    <dgm:pt modelId="{3B8EE788-7C21-47B6-A597-48D6972D9042}" type="pres">
      <dgm:prSet presAssocID="{3D9ADF28-0CA4-4481-993A-5D0A61C27EE2}" presName="sibTrans" presStyleCnt="0"/>
      <dgm:spPr/>
    </dgm:pt>
    <dgm:pt modelId="{308DB8F7-0468-49F9-85CD-3A23A8B708A0}" type="pres">
      <dgm:prSet presAssocID="{B43E4886-BB18-47E2-B519-F758803F5993}" presName="node" presStyleLbl="node1" presStyleIdx="1" presStyleCnt="12">
        <dgm:presLayoutVars>
          <dgm:bulletEnabled val="1"/>
        </dgm:presLayoutVars>
      </dgm:prSet>
      <dgm:spPr/>
    </dgm:pt>
    <dgm:pt modelId="{83936911-DA5E-44FE-B57C-C73BD7F53D7F}" type="pres">
      <dgm:prSet presAssocID="{68DE3538-A0EC-4C15-B7FB-C453D21BFC6A}" presName="sibTrans" presStyleCnt="0"/>
      <dgm:spPr/>
    </dgm:pt>
    <dgm:pt modelId="{A5B4D09C-FA4A-4AEF-80E0-0B8F0648C4AE}" type="pres">
      <dgm:prSet presAssocID="{21A54909-B83D-47FA-A9E2-0265904EAA9D}" presName="node" presStyleLbl="node1" presStyleIdx="2" presStyleCnt="12">
        <dgm:presLayoutVars>
          <dgm:bulletEnabled val="1"/>
        </dgm:presLayoutVars>
      </dgm:prSet>
      <dgm:spPr/>
    </dgm:pt>
    <dgm:pt modelId="{C76C87D4-0866-4078-9045-64F0F4EA5DEA}" type="pres">
      <dgm:prSet presAssocID="{4BAB583E-5CBA-4E6A-9ABB-CEEB98E474EB}" presName="sibTrans" presStyleCnt="0"/>
      <dgm:spPr/>
    </dgm:pt>
    <dgm:pt modelId="{BCDF9CA6-376D-467D-A3BF-B396AEA8C28D}" type="pres">
      <dgm:prSet presAssocID="{C7553ADB-7A5F-4205-9052-0CCA7F21565F}" presName="node" presStyleLbl="node1" presStyleIdx="3" presStyleCnt="12">
        <dgm:presLayoutVars>
          <dgm:bulletEnabled val="1"/>
        </dgm:presLayoutVars>
      </dgm:prSet>
      <dgm:spPr/>
    </dgm:pt>
    <dgm:pt modelId="{C61037D1-8307-450A-A4E3-7262EED37C9B}" type="pres">
      <dgm:prSet presAssocID="{D5C82227-13B9-4537-AD84-62141FE43E4A}" presName="sibTrans" presStyleCnt="0"/>
      <dgm:spPr/>
    </dgm:pt>
    <dgm:pt modelId="{C15BE7DF-8691-4FBD-8513-A90FBFFFC4A6}" type="pres">
      <dgm:prSet presAssocID="{6A795CE4-0BAD-451F-9071-F2BD18B3DF0A}" presName="node" presStyleLbl="node1" presStyleIdx="4" presStyleCnt="12">
        <dgm:presLayoutVars>
          <dgm:bulletEnabled val="1"/>
        </dgm:presLayoutVars>
      </dgm:prSet>
      <dgm:spPr/>
    </dgm:pt>
    <dgm:pt modelId="{C4F49782-ADCD-4AC7-A394-6740BFCB452E}" type="pres">
      <dgm:prSet presAssocID="{9EFDDAE1-344E-411B-BA1B-A7DA204BF8C7}" presName="sibTrans" presStyleCnt="0"/>
      <dgm:spPr/>
    </dgm:pt>
    <dgm:pt modelId="{972C792E-A084-44E9-ADFC-A670543286F8}" type="pres">
      <dgm:prSet presAssocID="{B97B2B23-6878-40D0-B9E1-C217E375F674}" presName="node" presStyleLbl="node1" presStyleIdx="5" presStyleCnt="12">
        <dgm:presLayoutVars>
          <dgm:bulletEnabled val="1"/>
        </dgm:presLayoutVars>
      </dgm:prSet>
      <dgm:spPr/>
    </dgm:pt>
    <dgm:pt modelId="{FD7F0114-7F18-4D07-8E40-7F1295E822FD}" type="pres">
      <dgm:prSet presAssocID="{80FEF68C-20C0-41E0-BC5A-CCA6D7320279}" presName="sibTrans" presStyleCnt="0"/>
      <dgm:spPr/>
    </dgm:pt>
    <dgm:pt modelId="{B3853E0F-6D5C-4B42-8B61-8E7041BDB916}" type="pres">
      <dgm:prSet presAssocID="{B5B7C630-3AE6-4C6E-B0BB-8FE5F00AA722}" presName="node" presStyleLbl="node1" presStyleIdx="6" presStyleCnt="12">
        <dgm:presLayoutVars>
          <dgm:bulletEnabled val="1"/>
        </dgm:presLayoutVars>
      </dgm:prSet>
      <dgm:spPr/>
    </dgm:pt>
    <dgm:pt modelId="{6278BCEE-3F08-407D-9880-B1442735B44F}" type="pres">
      <dgm:prSet presAssocID="{5C3547C9-9673-46CF-8F11-1B0B73297D50}" presName="sibTrans" presStyleCnt="0"/>
      <dgm:spPr/>
    </dgm:pt>
    <dgm:pt modelId="{7393A0E2-DFF7-4308-BE40-B96CEE8BFB7A}" type="pres">
      <dgm:prSet presAssocID="{CE551C48-82FE-4280-B286-7D0222172512}" presName="node" presStyleLbl="node1" presStyleIdx="7" presStyleCnt="12">
        <dgm:presLayoutVars>
          <dgm:bulletEnabled val="1"/>
        </dgm:presLayoutVars>
      </dgm:prSet>
      <dgm:spPr/>
    </dgm:pt>
    <dgm:pt modelId="{2F6B2A60-9DB5-4FF6-A913-F1B2288EAFAB}" type="pres">
      <dgm:prSet presAssocID="{310834FD-5D5A-4618-A91B-6A89B5405802}" presName="sibTrans" presStyleCnt="0"/>
      <dgm:spPr/>
    </dgm:pt>
    <dgm:pt modelId="{AC03E26D-FDF6-435F-959E-57A1B6492D84}" type="pres">
      <dgm:prSet presAssocID="{8B8681AB-4725-4BF1-B34E-CC68B43B15F2}" presName="node" presStyleLbl="node1" presStyleIdx="8" presStyleCnt="12">
        <dgm:presLayoutVars>
          <dgm:bulletEnabled val="1"/>
        </dgm:presLayoutVars>
      </dgm:prSet>
      <dgm:spPr/>
    </dgm:pt>
    <dgm:pt modelId="{C2E6C798-D232-4854-AA78-4B29D2219D52}" type="pres">
      <dgm:prSet presAssocID="{7617E513-73DE-41BF-82BC-6CE0B3F49E3F}" presName="sibTrans" presStyleCnt="0"/>
      <dgm:spPr/>
    </dgm:pt>
    <dgm:pt modelId="{39E8619C-2FC7-4189-BAA8-3AFCC9196EA1}" type="pres">
      <dgm:prSet presAssocID="{1D048D4B-96B7-4795-AC37-F7F64F8CC4A3}" presName="node" presStyleLbl="node1" presStyleIdx="9" presStyleCnt="12">
        <dgm:presLayoutVars>
          <dgm:bulletEnabled val="1"/>
        </dgm:presLayoutVars>
      </dgm:prSet>
      <dgm:spPr/>
    </dgm:pt>
    <dgm:pt modelId="{BBACE94F-6CF8-4FDB-A1A2-35639D801421}" type="pres">
      <dgm:prSet presAssocID="{BFE9576B-8DAD-4F6C-8F37-2B378D3812FC}" presName="sibTrans" presStyleCnt="0"/>
      <dgm:spPr/>
    </dgm:pt>
    <dgm:pt modelId="{0C7A71F3-DCF1-4DCD-9C74-5F3826F59EC4}" type="pres">
      <dgm:prSet presAssocID="{4CBED1BA-2293-47C6-8C29-D82FAB4F2DA9}" presName="node" presStyleLbl="node1" presStyleIdx="10" presStyleCnt="12">
        <dgm:presLayoutVars>
          <dgm:bulletEnabled val="1"/>
        </dgm:presLayoutVars>
      </dgm:prSet>
      <dgm:spPr/>
    </dgm:pt>
    <dgm:pt modelId="{3F1A4544-6D78-4D6C-A1C1-48952466B279}" type="pres">
      <dgm:prSet presAssocID="{7FD83866-86CF-4E8B-8471-2859A9C7DF27}" presName="sibTrans" presStyleCnt="0"/>
      <dgm:spPr/>
    </dgm:pt>
    <dgm:pt modelId="{B324564C-D049-4D43-A715-3D53F50480E9}" type="pres">
      <dgm:prSet presAssocID="{B9BE7617-4390-4092-839C-C18426B754B7}" presName="node" presStyleLbl="node1" presStyleIdx="11" presStyleCnt="12">
        <dgm:presLayoutVars>
          <dgm:bulletEnabled val="1"/>
        </dgm:presLayoutVars>
      </dgm:prSet>
      <dgm:spPr/>
    </dgm:pt>
  </dgm:ptLst>
  <dgm:cxnLst>
    <dgm:cxn modelId="{973ADE06-30D9-4AB6-A0F7-03CB7B9EDFF3}" type="presOf" srcId="{21A54909-B83D-47FA-A9E2-0265904EAA9D}" destId="{A5B4D09C-FA4A-4AEF-80E0-0B8F0648C4AE}" srcOrd="0" destOrd="0" presId="urn:microsoft.com/office/officeart/2005/8/layout/default"/>
    <dgm:cxn modelId="{D36ABC08-4835-4CFC-BC0E-528C12EECA70}" srcId="{B97B2B23-6878-40D0-B9E1-C217E375F674}" destId="{B2A07780-65F6-4D21-8518-B0FFCE72313E}" srcOrd="0" destOrd="0" parTransId="{76176AA2-B9E4-4B1F-84A4-966E81926BF7}" sibTransId="{583F9B1F-AB61-4392-BB3F-D3645675B2C2}"/>
    <dgm:cxn modelId="{E8A99D0A-1624-4E53-BADD-89C38206FE3E}" type="presOf" srcId="{1D048D4B-96B7-4795-AC37-F7F64F8CC4A3}" destId="{39E8619C-2FC7-4189-BAA8-3AFCC9196EA1}" srcOrd="0" destOrd="0" presId="urn:microsoft.com/office/officeart/2005/8/layout/default"/>
    <dgm:cxn modelId="{F1C45B12-9AAA-4AF0-9B66-AD0793630F09}" type="presOf" srcId="{8B8681AB-4725-4BF1-B34E-CC68B43B15F2}" destId="{AC03E26D-FDF6-435F-959E-57A1B6492D84}" srcOrd="0" destOrd="0" presId="urn:microsoft.com/office/officeart/2005/8/layout/default"/>
    <dgm:cxn modelId="{271AA713-9A06-4B71-BBF6-8088B7D6B4EB}" srcId="{B43E4886-BB18-47E2-B519-F758803F5993}" destId="{3886212F-C7C8-4DDF-A13F-3B53F7ABE4DC}" srcOrd="0" destOrd="0" parTransId="{B3F5ACA6-BCA1-4C59-946F-472831264EA5}" sibTransId="{7F107FEE-476C-44D8-90E7-73A2F5285102}"/>
    <dgm:cxn modelId="{86977A23-1B75-40F5-A46A-287D0B0FAD42}" srcId="{16A31D64-B677-4418-8F1D-B09994AE1274}" destId="{21A54909-B83D-47FA-A9E2-0265904EAA9D}" srcOrd="2" destOrd="0" parTransId="{C887F363-64EF-417C-BD02-6967A0DFE1BE}" sibTransId="{4BAB583E-5CBA-4E6A-9ABB-CEEB98E474EB}"/>
    <dgm:cxn modelId="{890C4C27-DD9E-414C-BF07-540EB9CE1E01}" type="presOf" srcId="{14326853-BEA6-4053-85DD-17FD0F34BE86}" destId="{AC03E26D-FDF6-435F-959E-57A1B6492D84}" srcOrd="0" destOrd="1" presId="urn:microsoft.com/office/officeart/2005/8/layout/default"/>
    <dgm:cxn modelId="{F3BB7931-BA3C-4919-8222-7EC9DDB25412}" srcId="{16A31D64-B677-4418-8F1D-B09994AE1274}" destId="{1D048D4B-96B7-4795-AC37-F7F64F8CC4A3}" srcOrd="9" destOrd="0" parTransId="{54819D82-CCFD-42FC-8E73-FB1A12223FE6}" sibTransId="{BFE9576B-8DAD-4F6C-8F37-2B378D3812FC}"/>
    <dgm:cxn modelId="{4A3AF639-1E97-44BF-BA31-EC7FB71BEA7D}" srcId="{CE551C48-82FE-4280-B286-7D0222172512}" destId="{462EDAC4-BE55-40DA-9366-BD27DEC444B7}" srcOrd="0" destOrd="0" parTransId="{D9FE1969-FA4D-4E77-A16B-D54A866D34F9}" sibTransId="{C9112311-F3D4-4D68-80E6-DB7294C73832}"/>
    <dgm:cxn modelId="{2DFDBC3F-07EF-43E2-8400-B7E255DE9420}" srcId="{16A31D64-B677-4418-8F1D-B09994AE1274}" destId="{6A795CE4-0BAD-451F-9071-F2BD18B3DF0A}" srcOrd="4" destOrd="0" parTransId="{A7F15034-2C83-4167-8476-1A9FC01083D1}" sibTransId="{9EFDDAE1-344E-411B-BA1B-A7DA204BF8C7}"/>
    <dgm:cxn modelId="{A3421842-D9C5-4920-9B7C-C3FF9D62F275}" srcId="{16A31D64-B677-4418-8F1D-B09994AE1274}" destId="{C7553ADB-7A5F-4205-9052-0CCA7F21565F}" srcOrd="3" destOrd="0" parTransId="{4B110F80-9B67-4363-8D98-6F996A903F1C}" sibTransId="{D5C82227-13B9-4537-AD84-62141FE43E4A}"/>
    <dgm:cxn modelId="{2BA89D62-0A31-4F37-8C00-4C4A48EFEE2A}" srcId="{16A31D64-B677-4418-8F1D-B09994AE1274}" destId="{B43E4886-BB18-47E2-B519-F758803F5993}" srcOrd="1" destOrd="0" parTransId="{1E34CE69-F057-4592-A903-DE430499436E}" sibTransId="{68DE3538-A0EC-4C15-B7FB-C453D21BFC6A}"/>
    <dgm:cxn modelId="{C9C46B6A-8597-4A73-B43C-0877FBB6B6DE}" srcId="{B9BE7617-4390-4092-839C-C18426B754B7}" destId="{DDDE4A88-57E6-47B8-8AF1-AB9E4DEAD3FE}" srcOrd="0" destOrd="0" parTransId="{6AC76609-6E20-4EBA-A20C-1794FBF21CE6}" sibTransId="{886F06C2-C198-4DDB-BC9C-D8AE930309BC}"/>
    <dgm:cxn modelId="{302E606B-692C-4250-AC1E-32103B8B488B}" srcId="{16A31D64-B677-4418-8F1D-B09994AE1274}" destId="{4CBED1BA-2293-47C6-8C29-D82FAB4F2DA9}" srcOrd="10" destOrd="0" parTransId="{B0265021-C038-4457-982F-1D4023975BEB}" sibTransId="{7FD83866-86CF-4E8B-8471-2859A9C7DF27}"/>
    <dgm:cxn modelId="{7C9A1D53-C539-42D4-BC5E-1606B3430358}" srcId="{16A31D64-B677-4418-8F1D-B09994AE1274}" destId="{8B8681AB-4725-4BF1-B34E-CC68B43B15F2}" srcOrd="8" destOrd="0" parTransId="{99403804-9E1A-410B-AD5D-43ADD96FDC85}" sibTransId="{7617E513-73DE-41BF-82BC-6CE0B3F49E3F}"/>
    <dgm:cxn modelId="{E7059574-9E29-4AE2-A5EA-355DAFF0CEF5}" srcId="{16A31D64-B677-4418-8F1D-B09994AE1274}" destId="{B97B2B23-6878-40D0-B9E1-C217E375F674}" srcOrd="5" destOrd="0" parTransId="{68FFFA52-CE72-499C-86FC-3D6F50FE921B}" sibTransId="{80FEF68C-20C0-41E0-BC5A-CCA6D7320279}"/>
    <dgm:cxn modelId="{F9B5DE57-A2C3-4F03-9DA8-3F86B371FB22}" type="presOf" srcId="{CE551C48-82FE-4280-B286-7D0222172512}" destId="{7393A0E2-DFF7-4308-BE40-B96CEE8BFB7A}" srcOrd="0" destOrd="0" presId="urn:microsoft.com/office/officeart/2005/8/layout/default"/>
    <dgm:cxn modelId="{64D7C759-EEB1-4BF9-95E4-DC92BFA6C128}" type="presOf" srcId="{96BE72BF-B6FC-412B-8E13-237973794878}" destId="{BCDF9CA6-376D-467D-A3BF-B396AEA8C28D}" srcOrd="0" destOrd="1" presId="urn:microsoft.com/office/officeart/2005/8/layout/default"/>
    <dgm:cxn modelId="{5D1A977C-84BE-48D5-8F00-A203A40B912D}" type="presOf" srcId="{DC99CAB0-C877-460B-8E13-A4ADDA5033AF}" destId="{A5B4D09C-FA4A-4AEF-80E0-0B8F0648C4AE}" srcOrd="0" destOrd="1" presId="urn:microsoft.com/office/officeart/2005/8/layout/default"/>
    <dgm:cxn modelId="{5A5CC18C-DC06-4818-B014-0B2460134CBA}" srcId="{C7553ADB-7A5F-4205-9052-0CCA7F21565F}" destId="{96BE72BF-B6FC-412B-8E13-237973794878}" srcOrd="0" destOrd="0" parTransId="{059E7653-4AF0-4FE8-9550-D22D1BC601A2}" sibTransId="{BFEB9445-252B-4EE5-A42B-0FE912831057}"/>
    <dgm:cxn modelId="{4AEDFF8C-9BCF-4086-AD6B-6D823CAD3BBB}" srcId="{21A54909-B83D-47FA-A9E2-0265904EAA9D}" destId="{DC99CAB0-C877-460B-8E13-A4ADDA5033AF}" srcOrd="0" destOrd="0" parTransId="{31748F7F-E746-47AA-9CDE-DAD1E4D5BBE1}" sibTransId="{1035226D-391F-44B3-9519-B7BB3E5E0D65}"/>
    <dgm:cxn modelId="{ACD88C90-EC83-4CB5-981C-2678066C35EB}" srcId="{C144B198-B2EC-450A-8643-8A0AF9072C84}" destId="{F60A3A25-162D-4EA5-9314-709E255C3E45}" srcOrd="0" destOrd="0" parTransId="{A16A06F0-BCF8-473F-8F37-C0EB5B39C302}" sibTransId="{1987A74A-67B2-4720-9A31-D6B977AC036F}"/>
    <dgm:cxn modelId="{76248F92-FC4C-417C-B2D1-2032BD73D768}" type="presOf" srcId="{C144B198-B2EC-450A-8643-8A0AF9072C84}" destId="{FDCB43D0-D585-4AFB-A904-E9E2BF6278B7}" srcOrd="0" destOrd="0" presId="urn:microsoft.com/office/officeart/2005/8/layout/default"/>
    <dgm:cxn modelId="{B7D4F1A1-7EA6-4CA5-B025-DD3A39AF553C}" type="presOf" srcId="{B43E4886-BB18-47E2-B519-F758803F5993}" destId="{308DB8F7-0468-49F9-85CD-3A23A8B708A0}" srcOrd="0" destOrd="0" presId="urn:microsoft.com/office/officeart/2005/8/layout/default"/>
    <dgm:cxn modelId="{F03008A3-DF3B-4126-B300-8AD7B2FF9998}" type="presOf" srcId="{B5B7C630-3AE6-4C6E-B0BB-8FE5F00AA722}" destId="{B3853E0F-6D5C-4B42-8B61-8E7041BDB916}" srcOrd="0" destOrd="0" presId="urn:microsoft.com/office/officeart/2005/8/layout/default"/>
    <dgm:cxn modelId="{33720BA4-BB01-4362-8A55-344547F2EABB}" type="presOf" srcId="{DDDE4A88-57E6-47B8-8AF1-AB9E4DEAD3FE}" destId="{B324564C-D049-4D43-A715-3D53F50480E9}" srcOrd="0" destOrd="1" presId="urn:microsoft.com/office/officeart/2005/8/layout/default"/>
    <dgm:cxn modelId="{BB3114AA-E6C5-4DCE-B4F7-ADD503510ED4}" type="presOf" srcId="{BEA4BD78-31B8-4D87-8D8E-95D4B4BE2108}" destId="{C15BE7DF-8691-4FBD-8513-A90FBFFFC4A6}" srcOrd="0" destOrd="1" presId="urn:microsoft.com/office/officeart/2005/8/layout/default"/>
    <dgm:cxn modelId="{B49D87AD-0928-4326-A50E-CA50DF0ECC7E}" srcId="{B5B7C630-3AE6-4C6E-B0BB-8FE5F00AA722}" destId="{A13F45F5-4A63-4571-8CFA-7BDD210A6686}" srcOrd="0" destOrd="0" parTransId="{0428662E-F6DC-48D0-A41D-B8FE04DFDB97}" sibTransId="{E48E1E4B-D6D4-45D6-B5BB-DFC4ED9B7C8E}"/>
    <dgm:cxn modelId="{45AB2AAE-9CFE-4960-AC65-4F204411B791}" type="presOf" srcId="{6A795CE4-0BAD-451F-9071-F2BD18B3DF0A}" destId="{C15BE7DF-8691-4FBD-8513-A90FBFFFC4A6}" srcOrd="0" destOrd="0" presId="urn:microsoft.com/office/officeart/2005/8/layout/default"/>
    <dgm:cxn modelId="{AB398CAF-7BEC-4541-89CC-384E2A830DB4}" srcId="{16A31D64-B677-4418-8F1D-B09994AE1274}" destId="{B9BE7617-4390-4092-839C-C18426B754B7}" srcOrd="11" destOrd="0" parTransId="{9446AA87-AF69-4098-AACE-5FB964135B1A}" sibTransId="{4BEFB99C-9184-4475-AC25-DA720C625E51}"/>
    <dgm:cxn modelId="{C900D6B1-E0DB-46E7-BADC-89B9D2AAF43F}" type="presOf" srcId="{C7553ADB-7A5F-4205-9052-0CCA7F21565F}" destId="{BCDF9CA6-376D-467D-A3BF-B396AEA8C28D}" srcOrd="0" destOrd="0" presId="urn:microsoft.com/office/officeart/2005/8/layout/default"/>
    <dgm:cxn modelId="{22479DBD-B7BD-4892-A676-DCFE97254A68}" type="presOf" srcId="{B9BE7617-4390-4092-839C-C18426B754B7}" destId="{B324564C-D049-4D43-A715-3D53F50480E9}" srcOrd="0" destOrd="0" presId="urn:microsoft.com/office/officeart/2005/8/layout/default"/>
    <dgm:cxn modelId="{A4455DBF-1771-4331-BE12-61FC844D1F34}" type="presOf" srcId="{462EDAC4-BE55-40DA-9366-BD27DEC444B7}" destId="{7393A0E2-DFF7-4308-BE40-B96CEE8BFB7A}" srcOrd="0" destOrd="1" presId="urn:microsoft.com/office/officeart/2005/8/layout/default"/>
    <dgm:cxn modelId="{ECDE36C1-8D95-4DD6-B91E-242E3C8041F9}" type="presOf" srcId="{B2A07780-65F6-4D21-8518-B0FFCE72313E}" destId="{972C792E-A084-44E9-ADFC-A670543286F8}" srcOrd="0" destOrd="1" presId="urn:microsoft.com/office/officeart/2005/8/layout/default"/>
    <dgm:cxn modelId="{5CFC16C6-C12C-43A2-A018-1445CA982E3F}" srcId="{4CBED1BA-2293-47C6-8C29-D82FAB4F2DA9}" destId="{A9F0818E-3F51-4EBD-B3EB-8079E9D91031}" srcOrd="0" destOrd="0" parTransId="{D9E712D2-6F03-410C-AA75-FE0A1C4BEA62}" sibTransId="{DBC9A8E1-D9A7-4D73-B3ED-663A32802DF5}"/>
    <dgm:cxn modelId="{2EE005C8-326C-467E-A0A9-CE4BE96D73C2}" type="presOf" srcId="{3886212F-C7C8-4DDF-A13F-3B53F7ABE4DC}" destId="{308DB8F7-0468-49F9-85CD-3A23A8B708A0}" srcOrd="0" destOrd="1" presId="urn:microsoft.com/office/officeart/2005/8/layout/default"/>
    <dgm:cxn modelId="{56D27AC8-57F3-4766-B76D-13CAB9CCA56E}" srcId="{16A31D64-B677-4418-8F1D-B09994AE1274}" destId="{C144B198-B2EC-450A-8643-8A0AF9072C84}" srcOrd="0" destOrd="0" parTransId="{D8CFB69D-20B3-49D9-AACD-AF40FE6D0B1B}" sibTransId="{3D9ADF28-0CA4-4481-993A-5D0A61C27EE2}"/>
    <dgm:cxn modelId="{871D83D0-2EA3-41CF-A3FC-7FEB25269529}" type="presOf" srcId="{4CBED1BA-2293-47C6-8C29-D82FAB4F2DA9}" destId="{0C7A71F3-DCF1-4DCD-9C74-5F3826F59EC4}" srcOrd="0" destOrd="0" presId="urn:microsoft.com/office/officeart/2005/8/layout/default"/>
    <dgm:cxn modelId="{89580AD5-9285-4AAE-9118-F72EEF027D68}" srcId="{1D048D4B-96B7-4795-AC37-F7F64F8CC4A3}" destId="{4A81763D-02E9-4155-9632-13E7EF942A9E}" srcOrd="0" destOrd="0" parTransId="{DC5FB1C9-2BA2-4A1F-9FAB-564B518275F7}" sibTransId="{76E6CFEA-E174-4099-8D11-1BC95C1A08AC}"/>
    <dgm:cxn modelId="{EEAAA0DB-6572-4BA4-A203-5C21D780BA07}" type="presOf" srcId="{F60A3A25-162D-4EA5-9314-709E255C3E45}" destId="{FDCB43D0-D585-4AFB-A904-E9E2BF6278B7}" srcOrd="0" destOrd="1" presId="urn:microsoft.com/office/officeart/2005/8/layout/default"/>
    <dgm:cxn modelId="{363947E0-5024-47EB-9A4C-717AFE07113F}" srcId="{6A795CE4-0BAD-451F-9071-F2BD18B3DF0A}" destId="{BEA4BD78-31B8-4D87-8D8E-95D4B4BE2108}" srcOrd="0" destOrd="0" parTransId="{D08B6469-F089-4411-9A9C-51C604AE947B}" sibTransId="{6F726418-3833-4727-973A-2C3C3D375B6C}"/>
    <dgm:cxn modelId="{530A90E7-A30A-4205-9AC1-3D980EBA8FF9}" srcId="{8B8681AB-4725-4BF1-B34E-CC68B43B15F2}" destId="{14326853-BEA6-4053-85DD-17FD0F34BE86}" srcOrd="0" destOrd="0" parTransId="{4A371CC3-4AF9-476F-9770-BFBBBB1F132A}" sibTransId="{2D613848-28B2-432E-895D-ED0CC57451D2}"/>
    <dgm:cxn modelId="{698861EA-9D29-40DD-86EA-D3AA98AD7158}" srcId="{16A31D64-B677-4418-8F1D-B09994AE1274}" destId="{CE551C48-82FE-4280-B286-7D0222172512}" srcOrd="7" destOrd="0" parTransId="{E126B837-B9F2-4C16-A6C3-970BA0D02C1C}" sibTransId="{310834FD-5D5A-4618-A91B-6A89B5405802}"/>
    <dgm:cxn modelId="{7E1995EF-EC13-4790-A50E-833F366C1FF0}" type="presOf" srcId="{A9F0818E-3F51-4EBD-B3EB-8079E9D91031}" destId="{0C7A71F3-DCF1-4DCD-9C74-5F3826F59EC4}" srcOrd="0" destOrd="1" presId="urn:microsoft.com/office/officeart/2005/8/layout/default"/>
    <dgm:cxn modelId="{88AD28F3-C0B7-4A7F-BB66-C9953E9D2E39}" type="presOf" srcId="{16A31D64-B677-4418-8F1D-B09994AE1274}" destId="{E651827B-9EC0-423F-9669-AFDD5975AFA1}" srcOrd="0" destOrd="0" presId="urn:microsoft.com/office/officeart/2005/8/layout/default"/>
    <dgm:cxn modelId="{943F3FF4-6E26-4471-8097-3AD3749C6494}" type="presOf" srcId="{A13F45F5-4A63-4571-8CFA-7BDD210A6686}" destId="{B3853E0F-6D5C-4B42-8B61-8E7041BDB916}" srcOrd="0" destOrd="1" presId="urn:microsoft.com/office/officeart/2005/8/layout/default"/>
    <dgm:cxn modelId="{7C97A9F6-DAD0-4BDA-898F-D679D7EFC690}" type="presOf" srcId="{B97B2B23-6878-40D0-B9E1-C217E375F674}" destId="{972C792E-A084-44E9-ADFC-A670543286F8}" srcOrd="0" destOrd="0" presId="urn:microsoft.com/office/officeart/2005/8/layout/default"/>
    <dgm:cxn modelId="{7A5053FA-D779-4860-9041-3C5138483471}" type="presOf" srcId="{4A81763D-02E9-4155-9632-13E7EF942A9E}" destId="{39E8619C-2FC7-4189-BAA8-3AFCC9196EA1}" srcOrd="0" destOrd="1" presId="urn:microsoft.com/office/officeart/2005/8/layout/default"/>
    <dgm:cxn modelId="{F512FCFA-739F-455E-A9BE-9F7BDB86E8C6}" srcId="{16A31D64-B677-4418-8F1D-B09994AE1274}" destId="{B5B7C630-3AE6-4C6E-B0BB-8FE5F00AA722}" srcOrd="6" destOrd="0" parTransId="{9D962286-DC2F-44F3-BF10-94F49D0645DC}" sibTransId="{5C3547C9-9673-46CF-8F11-1B0B73297D50}"/>
    <dgm:cxn modelId="{5F056697-5B87-48EF-9C7D-DB3AFBD1050D}" type="presParOf" srcId="{E651827B-9EC0-423F-9669-AFDD5975AFA1}" destId="{FDCB43D0-D585-4AFB-A904-E9E2BF6278B7}" srcOrd="0" destOrd="0" presId="urn:microsoft.com/office/officeart/2005/8/layout/default"/>
    <dgm:cxn modelId="{E50DFDC9-A9E0-40A2-8BF4-4FC3FAE83E3C}" type="presParOf" srcId="{E651827B-9EC0-423F-9669-AFDD5975AFA1}" destId="{3B8EE788-7C21-47B6-A597-48D6972D9042}" srcOrd="1" destOrd="0" presId="urn:microsoft.com/office/officeart/2005/8/layout/default"/>
    <dgm:cxn modelId="{9B35F098-DFD4-4DE7-96F3-677D94D2B7D7}" type="presParOf" srcId="{E651827B-9EC0-423F-9669-AFDD5975AFA1}" destId="{308DB8F7-0468-49F9-85CD-3A23A8B708A0}" srcOrd="2" destOrd="0" presId="urn:microsoft.com/office/officeart/2005/8/layout/default"/>
    <dgm:cxn modelId="{E24DD0BA-1435-45F6-A3BA-BDAC79047F0F}" type="presParOf" srcId="{E651827B-9EC0-423F-9669-AFDD5975AFA1}" destId="{83936911-DA5E-44FE-B57C-C73BD7F53D7F}" srcOrd="3" destOrd="0" presId="urn:microsoft.com/office/officeart/2005/8/layout/default"/>
    <dgm:cxn modelId="{F2428896-A4FD-4D89-B45A-A38AA0B2EDCC}" type="presParOf" srcId="{E651827B-9EC0-423F-9669-AFDD5975AFA1}" destId="{A5B4D09C-FA4A-4AEF-80E0-0B8F0648C4AE}" srcOrd="4" destOrd="0" presId="urn:microsoft.com/office/officeart/2005/8/layout/default"/>
    <dgm:cxn modelId="{4F102CC2-B602-4A09-8E0A-A9AAF7B834B1}" type="presParOf" srcId="{E651827B-9EC0-423F-9669-AFDD5975AFA1}" destId="{C76C87D4-0866-4078-9045-64F0F4EA5DEA}" srcOrd="5" destOrd="0" presId="urn:microsoft.com/office/officeart/2005/8/layout/default"/>
    <dgm:cxn modelId="{CA3A0F59-ABDB-4886-B56E-1ED984012E73}" type="presParOf" srcId="{E651827B-9EC0-423F-9669-AFDD5975AFA1}" destId="{BCDF9CA6-376D-467D-A3BF-B396AEA8C28D}" srcOrd="6" destOrd="0" presId="urn:microsoft.com/office/officeart/2005/8/layout/default"/>
    <dgm:cxn modelId="{91622762-388F-4D08-A407-1E770C279825}" type="presParOf" srcId="{E651827B-9EC0-423F-9669-AFDD5975AFA1}" destId="{C61037D1-8307-450A-A4E3-7262EED37C9B}" srcOrd="7" destOrd="0" presId="urn:microsoft.com/office/officeart/2005/8/layout/default"/>
    <dgm:cxn modelId="{8EC5BC80-D5CF-48C2-8DFF-193246D5EBD3}" type="presParOf" srcId="{E651827B-9EC0-423F-9669-AFDD5975AFA1}" destId="{C15BE7DF-8691-4FBD-8513-A90FBFFFC4A6}" srcOrd="8" destOrd="0" presId="urn:microsoft.com/office/officeart/2005/8/layout/default"/>
    <dgm:cxn modelId="{19DE2FAE-F167-45DC-8644-E5E2F70B1BB4}" type="presParOf" srcId="{E651827B-9EC0-423F-9669-AFDD5975AFA1}" destId="{C4F49782-ADCD-4AC7-A394-6740BFCB452E}" srcOrd="9" destOrd="0" presId="urn:microsoft.com/office/officeart/2005/8/layout/default"/>
    <dgm:cxn modelId="{DF54C9C0-8766-4506-A8D9-F0179E5141C4}" type="presParOf" srcId="{E651827B-9EC0-423F-9669-AFDD5975AFA1}" destId="{972C792E-A084-44E9-ADFC-A670543286F8}" srcOrd="10" destOrd="0" presId="urn:microsoft.com/office/officeart/2005/8/layout/default"/>
    <dgm:cxn modelId="{07868515-64CE-4CF8-AE06-82893D9D67DE}" type="presParOf" srcId="{E651827B-9EC0-423F-9669-AFDD5975AFA1}" destId="{FD7F0114-7F18-4D07-8E40-7F1295E822FD}" srcOrd="11" destOrd="0" presId="urn:microsoft.com/office/officeart/2005/8/layout/default"/>
    <dgm:cxn modelId="{16C46863-400E-44F4-B135-C6413D47A67D}" type="presParOf" srcId="{E651827B-9EC0-423F-9669-AFDD5975AFA1}" destId="{B3853E0F-6D5C-4B42-8B61-8E7041BDB916}" srcOrd="12" destOrd="0" presId="urn:microsoft.com/office/officeart/2005/8/layout/default"/>
    <dgm:cxn modelId="{AAB8DD8E-4A8B-4477-A18E-88D403D4B3C8}" type="presParOf" srcId="{E651827B-9EC0-423F-9669-AFDD5975AFA1}" destId="{6278BCEE-3F08-407D-9880-B1442735B44F}" srcOrd="13" destOrd="0" presId="urn:microsoft.com/office/officeart/2005/8/layout/default"/>
    <dgm:cxn modelId="{B795E3C8-1585-4FF6-ADE9-2149BF0B9813}" type="presParOf" srcId="{E651827B-9EC0-423F-9669-AFDD5975AFA1}" destId="{7393A0E2-DFF7-4308-BE40-B96CEE8BFB7A}" srcOrd="14" destOrd="0" presId="urn:microsoft.com/office/officeart/2005/8/layout/default"/>
    <dgm:cxn modelId="{F2A0CA53-2D5E-4E69-A550-8A682C629510}" type="presParOf" srcId="{E651827B-9EC0-423F-9669-AFDD5975AFA1}" destId="{2F6B2A60-9DB5-4FF6-A913-F1B2288EAFAB}" srcOrd="15" destOrd="0" presId="urn:microsoft.com/office/officeart/2005/8/layout/default"/>
    <dgm:cxn modelId="{51FF126A-17FF-4426-8567-9682A9E287BC}" type="presParOf" srcId="{E651827B-9EC0-423F-9669-AFDD5975AFA1}" destId="{AC03E26D-FDF6-435F-959E-57A1B6492D84}" srcOrd="16" destOrd="0" presId="urn:microsoft.com/office/officeart/2005/8/layout/default"/>
    <dgm:cxn modelId="{A799B7BC-5461-4C37-BDE8-ECDE8A169093}" type="presParOf" srcId="{E651827B-9EC0-423F-9669-AFDD5975AFA1}" destId="{C2E6C798-D232-4854-AA78-4B29D2219D52}" srcOrd="17" destOrd="0" presId="urn:microsoft.com/office/officeart/2005/8/layout/default"/>
    <dgm:cxn modelId="{369DFBF6-DC9E-4C90-93D2-FADE997968A5}" type="presParOf" srcId="{E651827B-9EC0-423F-9669-AFDD5975AFA1}" destId="{39E8619C-2FC7-4189-BAA8-3AFCC9196EA1}" srcOrd="18" destOrd="0" presId="urn:microsoft.com/office/officeart/2005/8/layout/default"/>
    <dgm:cxn modelId="{63AB1DC1-BD8E-4CFA-8F7A-A06473D39155}" type="presParOf" srcId="{E651827B-9EC0-423F-9669-AFDD5975AFA1}" destId="{BBACE94F-6CF8-4FDB-A1A2-35639D801421}" srcOrd="19" destOrd="0" presId="urn:microsoft.com/office/officeart/2005/8/layout/default"/>
    <dgm:cxn modelId="{071228D1-0393-49AA-8A40-1D90870C99EF}" type="presParOf" srcId="{E651827B-9EC0-423F-9669-AFDD5975AFA1}" destId="{0C7A71F3-DCF1-4DCD-9C74-5F3826F59EC4}" srcOrd="20" destOrd="0" presId="urn:microsoft.com/office/officeart/2005/8/layout/default"/>
    <dgm:cxn modelId="{C93EA0F2-6E75-4AC5-ABFF-0ED5AEA88992}" type="presParOf" srcId="{E651827B-9EC0-423F-9669-AFDD5975AFA1}" destId="{3F1A4544-6D78-4D6C-A1C1-48952466B279}" srcOrd="21" destOrd="0" presId="urn:microsoft.com/office/officeart/2005/8/layout/default"/>
    <dgm:cxn modelId="{33A0F8FC-5A0B-4BAA-9DC8-E165630BF801}" type="presParOf" srcId="{E651827B-9EC0-423F-9669-AFDD5975AFA1}" destId="{B324564C-D049-4D43-A715-3D53F50480E9}"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99945B-7A3A-4857-8F13-E8BE1C8F070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27639F0-F2AF-46A7-BA23-1FBDD773915A}">
      <dgm:prSet/>
      <dgm:spPr/>
      <dgm:t>
        <a:bodyPr/>
        <a:lstStyle/>
        <a:p>
          <a:r>
            <a:rPr lang="en-US" b="1"/>
            <a:t>Data Variability:</a:t>
          </a:r>
          <a:r>
            <a:rPr lang="en-US"/>
            <a:t> Computer vision systems face challenges due to the variability in visual data. Factors such as different lighting conditions, diverse viewpoints, and complex backgrounds can affect the performance of algorithms.</a:t>
          </a:r>
        </a:p>
      </dgm:t>
    </dgm:pt>
    <dgm:pt modelId="{0217156B-18CC-4EC9-952E-B6F9F4073DDE}" type="parTrans" cxnId="{FB320C10-E8BC-422D-9181-FB988C05A7E8}">
      <dgm:prSet/>
      <dgm:spPr/>
      <dgm:t>
        <a:bodyPr/>
        <a:lstStyle/>
        <a:p>
          <a:endParaRPr lang="en-US"/>
        </a:p>
      </dgm:t>
    </dgm:pt>
    <dgm:pt modelId="{0B847238-AF4F-42BA-A8F1-4B1D9D52B8C4}" type="sibTrans" cxnId="{FB320C10-E8BC-422D-9181-FB988C05A7E8}">
      <dgm:prSet/>
      <dgm:spPr/>
      <dgm:t>
        <a:bodyPr/>
        <a:lstStyle/>
        <a:p>
          <a:endParaRPr lang="en-US"/>
        </a:p>
      </dgm:t>
    </dgm:pt>
    <dgm:pt modelId="{367274AA-7D30-4D1F-95E4-34C564CE55FC}">
      <dgm:prSet/>
      <dgm:spPr/>
      <dgm:t>
        <a:bodyPr/>
        <a:lstStyle/>
        <a:p>
          <a:r>
            <a:rPr lang="en-US" b="1"/>
            <a:t>Object Recognition Hurdles:</a:t>
          </a:r>
          <a:r>
            <a:rPr lang="en-US"/>
            <a:t> Identifying and recognizing objects in images becomes challenging when dealing with complex shapes, varying orientations, and occlusions.</a:t>
          </a:r>
        </a:p>
      </dgm:t>
    </dgm:pt>
    <dgm:pt modelId="{EE1363A0-7D2C-4176-BD96-84400F090053}" type="parTrans" cxnId="{4E8A7100-FC28-47EC-ADA4-29FA55C783A7}">
      <dgm:prSet/>
      <dgm:spPr/>
      <dgm:t>
        <a:bodyPr/>
        <a:lstStyle/>
        <a:p>
          <a:endParaRPr lang="en-US"/>
        </a:p>
      </dgm:t>
    </dgm:pt>
    <dgm:pt modelId="{73A6DBD5-01AB-4730-A2F8-3DB89D6BC830}" type="sibTrans" cxnId="{4E8A7100-FC28-47EC-ADA4-29FA55C783A7}">
      <dgm:prSet/>
      <dgm:spPr/>
      <dgm:t>
        <a:bodyPr/>
        <a:lstStyle/>
        <a:p>
          <a:endParaRPr lang="en-US"/>
        </a:p>
      </dgm:t>
    </dgm:pt>
    <dgm:pt modelId="{A33BBEA8-59DE-4DB4-852B-55E80866903B}">
      <dgm:prSet/>
      <dgm:spPr/>
      <dgm:t>
        <a:bodyPr/>
        <a:lstStyle/>
        <a:p>
          <a:r>
            <a:rPr lang="en-US" b="1"/>
            <a:t>Ethical Considerations:</a:t>
          </a:r>
          <a:r>
            <a:rPr lang="en-US"/>
            <a:t> The deployment of computer vision technologies raises ethical concerns, including biases in algorithms and the potential impact on privacy and fairness.</a:t>
          </a:r>
        </a:p>
      </dgm:t>
    </dgm:pt>
    <dgm:pt modelId="{6E620CB9-8D60-4BE2-88F1-96B2A6BB1F0B}" type="parTrans" cxnId="{573E14EF-DB9D-4929-8588-0C30B3E8090D}">
      <dgm:prSet/>
      <dgm:spPr/>
      <dgm:t>
        <a:bodyPr/>
        <a:lstStyle/>
        <a:p>
          <a:endParaRPr lang="en-US"/>
        </a:p>
      </dgm:t>
    </dgm:pt>
    <dgm:pt modelId="{CD380A18-29F6-43BA-9ED3-14287157EEAC}" type="sibTrans" cxnId="{573E14EF-DB9D-4929-8588-0C30B3E8090D}">
      <dgm:prSet/>
      <dgm:spPr/>
      <dgm:t>
        <a:bodyPr/>
        <a:lstStyle/>
        <a:p>
          <a:endParaRPr lang="en-US"/>
        </a:p>
      </dgm:t>
    </dgm:pt>
    <dgm:pt modelId="{F9FBE363-0D98-4292-AD00-31E1CC805372}" type="pres">
      <dgm:prSet presAssocID="{1D99945B-7A3A-4857-8F13-E8BE1C8F070F}" presName="root" presStyleCnt="0">
        <dgm:presLayoutVars>
          <dgm:dir/>
          <dgm:resizeHandles val="exact"/>
        </dgm:presLayoutVars>
      </dgm:prSet>
      <dgm:spPr/>
    </dgm:pt>
    <dgm:pt modelId="{072386F0-1F71-4AA5-B693-AC138F3967A2}" type="pres">
      <dgm:prSet presAssocID="{527639F0-F2AF-46A7-BA23-1FBDD773915A}" presName="compNode" presStyleCnt="0"/>
      <dgm:spPr/>
    </dgm:pt>
    <dgm:pt modelId="{4210B57D-FF7E-4FD2-86E4-B65F2DC98433}" type="pres">
      <dgm:prSet presAssocID="{527639F0-F2AF-46A7-BA23-1FBDD773915A}" presName="bgRect" presStyleLbl="bgShp" presStyleIdx="0" presStyleCnt="3"/>
      <dgm:spPr/>
    </dgm:pt>
    <dgm:pt modelId="{E48D0426-93CB-4E7A-829F-AC255FFAC41B}" type="pres">
      <dgm:prSet presAssocID="{527639F0-F2AF-46A7-BA23-1FBDD77391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A5584F0B-3915-415D-B47E-3632E5A9D803}" type="pres">
      <dgm:prSet presAssocID="{527639F0-F2AF-46A7-BA23-1FBDD773915A}" presName="spaceRect" presStyleCnt="0"/>
      <dgm:spPr/>
    </dgm:pt>
    <dgm:pt modelId="{DF485551-8074-4B1A-A3BC-8D2E7EA050ED}" type="pres">
      <dgm:prSet presAssocID="{527639F0-F2AF-46A7-BA23-1FBDD773915A}" presName="parTx" presStyleLbl="revTx" presStyleIdx="0" presStyleCnt="3">
        <dgm:presLayoutVars>
          <dgm:chMax val="0"/>
          <dgm:chPref val="0"/>
        </dgm:presLayoutVars>
      </dgm:prSet>
      <dgm:spPr/>
    </dgm:pt>
    <dgm:pt modelId="{78BF9FC1-2D33-45BF-89CB-FB197614EFA6}" type="pres">
      <dgm:prSet presAssocID="{0B847238-AF4F-42BA-A8F1-4B1D9D52B8C4}" presName="sibTrans" presStyleCnt="0"/>
      <dgm:spPr/>
    </dgm:pt>
    <dgm:pt modelId="{8FACF7F4-2A05-4162-8807-1EC722C0A429}" type="pres">
      <dgm:prSet presAssocID="{367274AA-7D30-4D1F-95E4-34C564CE55FC}" presName="compNode" presStyleCnt="0"/>
      <dgm:spPr/>
    </dgm:pt>
    <dgm:pt modelId="{CAEB38BD-DACB-411A-B716-3CC7F54B11AE}" type="pres">
      <dgm:prSet presAssocID="{367274AA-7D30-4D1F-95E4-34C564CE55FC}" presName="bgRect" presStyleLbl="bgShp" presStyleIdx="1" presStyleCnt="3"/>
      <dgm:spPr/>
    </dgm:pt>
    <dgm:pt modelId="{297221E0-5827-4643-B077-135131273167}" type="pres">
      <dgm:prSet presAssocID="{367274AA-7D30-4D1F-95E4-34C564CE55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rglass"/>
        </a:ext>
      </dgm:extLst>
    </dgm:pt>
    <dgm:pt modelId="{371F3F2B-66F3-4AC5-B7EB-552D77BFFEB3}" type="pres">
      <dgm:prSet presAssocID="{367274AA-7D30-4D1F-95E4-34C564CE55FC}" presName="spaceRect" presStyleCnt="0"/>
      <dgm:spPr/>
    </dgm:pt>
    <dgm:pt modelId="{4E582D98-0E16-410D-801F-460D7F5DC69F}" type="pres">
      <dgm:prSet presAssocID="{367274AA-7D30-4D1F-95E4-34C564CE55FC}" presName="parTx" presStyleLbl="revTx" presStyleIdx="1" presStyleCnt="3">
        <dgm:presLayoutVars>
          <dgm:chMax val="0"/>
          <dgm:chPref val="0"/>
        </dgm:presLayoutVars>
      </dgm:prSet>
      <dgm:spPr/>
    </dgm:pt>
    <dgm:pt modelId="{8711365F-E1A0-4A2E-A4BC-BF79EDD93D4E}" type="pres">
      <dgm:prSet presAssocID="{73A6DBD5-01AB-4730-A2F8-3DB89D6BC830}" presName="sibTrans" presStyleCnt="0"/>
      <dgm:spPr/>
    </dgm:pt>
    <dgm:pt modelId="{1BF9E91C-1E06-4E27-8EE1-4E9B4BFC563A}" type="pres">
      <dgm:prSet presAssocID="{A33BBEA8-59DE-4DB4-852B-55E80866903B}" presName="compNode" presStyleCnt="0"/>
      <dgm:spPr/>
    </dgm:pt>
    <dgm:pt modelId="{61DEE9A1-5A85-43F4-BDBA-994EB0B462D1}" type="pres">
      <dgm:prSet presAssocID="{A33BBEA8-59DE-4DB4-852B-55E80866903B}" presName="bgRect" presStyleLbl="bgShp" presStyleIdx="2" presStyleCnt="3"/>
      <dgm:spPr/>
    </dgm:pt>
    <dgm:pt modelId="{A311BCA6-29E5-41B2-A280-893A2FECF572}" type="pres">
      <dgm:prSet presAssocID="{A33BBEA8-59DE-4DB4-852B-55E8086690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88CDE40-CD5F-4CBB-9D16-8D9F2026A3B9}" type="pres">
      <dgm:prSet presAssocID="{A33BBEA8-59DE-4DB4-852B-55E80866903B}" presName="spaceRect" presStyleCnt="0"/>
      <dgm:spPr/>
    </dgm:pt>
    <dgm:pt modelId="{7F7F44EA-BEFB-4027-93C1-825A3D20DC8E}" type="pres">
      <dgm:prSet presAssocID="{A33BBEA8-59DE-4DB4-852B-55E80866903B}" presName="parTx" presStyleLbl="revTx" presStyleIdx="2" presStyleCnt="3">
        <dgm:presLayoutVars>
          <dgm:chMax val="0"/>
          <dgm:chPref val="0"/>
        </dgm:presLayoutVars>
      </dgm:prSet>
      <dgm:spPr/>
    </dgm:pt>
  </dgm:ptLst>
  <dgm:cxnLst>
    <dgm:cxn modelId="{4E8A7100-FC28-47EC-ADA4-29FA55C783A7}" srcId="{1D99945B-7A3A-4857-8F13-E8BE1C8F070F}" destId="{367274AA-7D30-4D1F-95E4-34C564CE55FC}" srcOrd="1" destOrd="0" parTransId="{EE1363A0-7D2C-4176-BD96-84400F090053}" sibTransId="{73A6DBD5-01AB-4730-A2F8-3DB89D6BC830}"/>
    <dgm:cxn modelId="{F7719B04-C3C8-40B0-A758-5E9DF608911F}" type="presOf" srcId="{1D99945B-7A3A-4857-8F13-E8BE1C8F070F}" destId="{F9FBE363-0D98-4292-AD00-31E1CC805372}" srcOrd="0" destOrd="0" presId="urn:microsoft.com/office/officeart/2018/2/layout/IconVerticalSolidList"/>
    <dgm:cxn modelId="{FB320C10-E8BC-422D-9181-FB988C05A7E8}" srcId="{1D99945B-7A3A-4857-8F13-E8BE1C8F070F}" destId="{527639F0-F2AF-46A7-BA23-1FBDD773915A}" srcOrd="0" destOrd="0" parTransId="{0217156B-18CC-4EC9-952E-B6F9F4073DDE}" sibTransId="{0B847238-AF4F-42BA-A8F1-4B1D9D52B8C4}"/>
    <dgm:cxn modelId="{6D169B1C-7D9A-457D-823F-ADDCD29E6582}" type="presOf" srcId="{527639F0-F2AF-46A7-BA23-1FBDD773915A}" destId="{DF485551-8074-4B1A-A3BC-8D2E7EA050ED}" srcOrd="0" destOrd="0" presId="urn:microsoft.com/office/officeart/2018/2/layout/IconVerticalSolidList"/>
    <dgm:cxn modelId="{AD26E740-1898-4621-ADC4-496E6A01E7F1}" type="presOf" srcId="{367274AA-7D30-4D1F-95E4-34C564CE55FC}" destId="{4E582D98-0E16-410D-801F-460D7F5DC69F}" srcOrd="0" destOrd="0" presId="urn:microsoft.com/office/officeart/2018/2/layout/IconVerticalSolidList"/>
    <dgm:cxn modelId="{44A6E08C-D0CC-43C7-8B27-768E387CD300}" type="presOf" srcId="{A33BBEA8-59DE-4DB4-852B-55E80866903B}" destId="{7F7F44EA-BEFB-4027-93C1-825A3D20DC8E}" srcOrd="0" destOrd="0" presId="urn:microsoft.com/office/officeart/2018/2/layout/IconVerticalSolidList"/>
    <dgm:cxn modelId="{573E14EF-DB9D-4929-8588-0C30B3E8090D}" srcId="{1D99945B-7A3A-4857-8F13-E8BE1C8F070F}" destId="{A33BBEA8-59DE-4DB4-852B-55E80866903B}" srcOrd="2" destOrd="0" parTransId="{6E620CB9-8D60-4BE2-88F1-96B2A6BB1F0B}" sibTransId="{CD380A18-29F6-43BA-9ED3-14287157EEAC}"/>
    <dgm:cxn modelId="{9D51EA60-CB2D-4E3A-A930-3AFA10330520}" type="presParOf" srcId="{F9FBE363-0D98-4292-AD00-31E1CC805372}" destId="{072386F0-1F71-4AA5-B693-AC138F3967A2}" srcOrd="0" destOrd="0" presId="urn:microsoft.com/office/officeart/2018/2/layout/IconVerticalSolidList"/>
    <dgm:cxn modelId="{7F8EBFD5-6BBA-4B62-9109-65527BBCB845}" type="presParOf" srcId="{072386F0-1F71-4AA5-B693-AC138F3967A2}" destId="{4210B57D-FF7E-4FD2-86E4-B65F2DC98433}" srcOrd="0" destOrd="0" presId="urn:microsoft.com/office/officeart/2018/2/layout/IconVerticalSolidList"/>
    <dgm:cxn modelId="{65CA226A-0385-4AFC-B46C-803F85CD515C}" type="presParOf" srcId="{072386F0-1F71-4AA5-B693-AC138F3967A2}" destId="{E48D0426-93CB-4E7A-829F-AC255FFAC41B}" srcOrd="1" destOrd="0" presId="urn:microsoft.com/office/officeart/2018/2/layout/IconVerticalSolidList"/>
    <dgm:cxn modelId="{7CE1ED8A-1C86-42D7-90E2-2D16D100725F}" type="presParOf" srcId="{072386F0-1F71-4AA5-B693-AC138F3967A2}" destId="{A5584F0B-3915-415D-B47E-3632E5A9D803}" srcOrd="2" destOrd="0" presId="urn:microsoft.com/office/officeart/2018/2/layout/IconVerticalSolidList"/>
    <dgm:cxn modelId="{68A4A286-0943-4677-9849-907FDA8926D3}" type="presParOf" srcId="{072386F0-1F71-4AA5-B693-AC138F3967A2}" destId="{DF485551-8074-4B1A-A3BC-8D2E7EA050ED}" srcOrd="3" destOrd="0" presId="urn:microsoft.com/office/officeart/2018/2/layout/IconVerticalSolidList"/>
    <dgm:cxn modelId="{1729374C-8715-4823-B14A-999AC2621AA9}" type="presParOf" srcId="{F9FBE363-0D98-4292-AD00-31E1CC805372}" destId="{78BF9FC1-2D33-45BF-89CB-FB197614EFA6}" srcOrd="1" destOrd="0" presId="urn:microsoft.com/office/officeart/2018/2/layout/IconVerticalSolidList"/>
    <dgm:cxn modelId="{83AB32AC-C655-4297-85B5-5468624EA58C}" type="presParOf" srcId="{F9FBE363-0D98-4292-AD00-31E1CC805372}" destId="{8FACF7F4-2A05-4162-8807-1EC722C0A429}" srcOrd="2" destOrd="0" presId="urn:microsoft.com/office/officeart/2018/2/layout/IconVerticalSolidList"/>
    <dgm:cxn modelId="{56B15A81-A898-4509-B78D-6A7321BF0E2E}" type="presParOf" srcId="{8FACF7F4-2A05-4162-8807-1EC722C0A429}" destId="{CAEB38BD-DACB-411A-B716-3CC7F54B11AE}" srcOrd="0" destOrd="0" presId="urn:microsoft.com/office/officeart/2018/2/layout/IconVerticalSolidList"/>
    <dgm:cxn modelId="{0C962BDD-5FDE-4B09-8780-345BA3A00F99}" type="presParOf" srcId="{8FACF7F4-2A05-4162-8807-1EC722C0A429}" destId="{297221E0-5827-4643-B077-135131273167}" srcOrd="1" destOrd="0" presId="urn:microsoft.com/office/officeart/2018/2/layout/IconVerticalSolidList"/>
    <dgm:cxn modelId="{1D1AD9C3-7C61-47C2-B1EB-9D2E054ABF0D}" type="presParOf" srcId="{8FACF7F4-2A05-4162-8807-1EC722C0A429}" destId="{371F3F2B-66F3-4AC5-B7EB-552D77BFFEB3}" srcOrd="2" destOrd="0" presId="urn:microsoft.com/office/officeart/2018/2/layout/IconVerticalSolidList"/>
    <dgm:cxn modelId="{1EFC3145-D986-4D1E-AE83-F8009D979965}" type="presParOf" srcId="{8FACF7F4-2A05-4162-8807-1EC722C0A429}" destId="{4E582D98-0E16-410D-801F-460D7F5DC69F}" srcOrd="3" destOrd="0" presId="urn:microsoft.com/office/officeart/2018/2/layout/IconVerticalSolidList"/>
    <dgm:cxn modelId="{374021DD-B436-42B0-9129-CB9E1D9D9736}" type="presParOf" srcId="{F9FBE363-0D98-4292-AD00-31E1CC805372}" destId="{8711365F-E1A0-4A2E-A4BC-BF79EDD93D4E}" srcOrd="3" destOrd="0" presId="urn:microsoft.com/office/officeart/2018/2/layout/IconVerticalSolidList"/>
    <dgm:cxn modelId="{F37B219E-BCAD-47A0-A399-E2B7F7E0BB07}" type="presParOf" srcId="{F9FBE363-0D98-4292-AD00-31E1CC805372}" destId="{1BF9E91C-1E06-4E27-8EE1-4E9B4BFC563A}" srcOrd="4" destOrd="0" presId="urn:microsoft.com/office/officeart/2018/2/layout/IconVerticalSolidList"/>
    <dgm:cxn modelId="{7639213D-9A98-47E1-AEDE-FB5250425907}" type="presParOf" srcId="{1BF9E91C-1E06-4E27-8EE1-4E9B4BFC563A}" destId="{61DEE9A1-5A85-43F4-BDBA-994EB0B462D1}" srcOrd="0" destOrd="0" presId="urn:microsoft.com/office/officeart/2018/2/layout/IconVerticalSolidList"/>
    <dgm:cxn modelId="{FD726753-E354-4FDB-8898-5DB718896B17}" type="presParOf" srcId="{1BF9E91C-1E06-4E27-8EE1-4E9B4BFC563A}" destId="{A311BCA6-29E5-41B2-A280-893A2FECF572}" srcOrd="1" destOrd="0" presId="urn:microsoft.com/office/officeart/2018/2/layout/IconVerticalSolidList"/>
    <dgm:cxn modelId="{A8D6CA31-D9F1-41A2-B1F4-1C9B3FEE12E5}" type="presParOf" srcId="{1BF9E91C-1E06-4E27-8EE1-4E9B4BFC563A}" destId="{488CDE40-CD5F-4CBB-9D16-8D9F2026A3B9}" srcOrd="2" destOrd="0" presId="urn:microsoft.com/office/officeart/2018/2/layout/IconVerticalSolidList"/>
    <dgm:cxn modelId="{A9A61290-009D-4E3F-8E67-0BEAE1D6F8D8}" type="presParOf" srcId="{1BF9E91C-1E06-4E27-8EE1-4E9B4BFC563A}" destId="{7F7F44EA-BEFB-4027-93C1-825A3D20DC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CFCCEB-E1DD-4059-A2FE-DF7A98A36D83}" type="doc">
      <dgm:prSet loTypeId="urn:microsoft.com/office/officeart/2017/3/layout/HorizontalPathTimeline" loCatId="process" qsTypeId="urn:microsoft.com/office/officeart/2005/8/quickstyle/simple2" qsCatId="simple" csTypeId="urn:microsoft.com/office/officeart/2005/8/colors/colorful5" csCatId="colorful" phldr="1"/>
      <dgm:spPr/>
      <dgm:t>
        <a:bodyPr/>
        <a:lstStyle/>
        <a:p>
          <a:endParaRPr lang="en-US"/>
        </a:p>
      </dgm:t>
    </dgm:pt>
    <dgm:pt modelId="{08D93EAF-3317-47B9-9FD3-CDD8DB3CD2F7}">
      <dgm:prSet/>
      <dgm:spPr/>
      <dgm:t>
        <a:bodyPr/>
        <a:lstStyle/>
        <a:p>
          <a:pPr>
            <a:defRPr b="1"/>
          </a:pPr>
          <a:r>
            <a:rPr lang="en-US"/>
            <a:t>1970s-80s</a:t>
          </a:r>
        </a:p>
      </dgm:t>
    </dgm:pt>
    <dgm:pt modelId="{0AF39DE0-A5D0-428C-8874-C8650CC7D413}" type="parTrans" cxnId="{F209939B-0DB7-4E04-9849-025C12A96AE0}">
      <dgm:prSet/>
      <dgm:spPr/>
      <dgm:t>
        <a:bodyPr/>
        <a:lstStyle/>
        <a:p>
          <a:endParaRPr lang="en-US"/>
        </a:p>
      </dgm:t>
    </dgm:pt>
    <dgm:pt modelId="{4F81C67C-DF6D-402D-983F-0A1DEDB80325}" type="sibTrans" cxnId="{F209939B-0DB7-4E04-9849-025C12A96AE0}">
      <dgm:prSet/>
      <dgm:spPr/>
      <dgm:t>
        <a:bodyPr/>
        <a:lstStyle/>
        <a:p>
          <a:endParaRPr lang="en-US"/>
        </a:p>
      </dgm:t>
    </dgm:pt>
    <dgm:pt modelId="{90415454-3926-444A-80D1-F5953767E0D3}">
      <dgm:prSet/>
      <dgm:spPr/>
      <dgm:t>
        <a:bodyPr/>
        <a:lstStyle/>
        <a:p>
          <a:r>
            <a:rPr lang="en-US"/>
            <a:t>Vision and AI</a:t>
          </a:r>
        </a:p>
      </dgm:t>
    </dgm:pt>
    <dgm:pt modelId="{395F85B6-7D2D-4393-8E58-9D0515D145AC}" type="parTrans" cxnId="{943D3DCD-15E9-4E6C-ACDC-43AF92045238}">
      <dgm:prSet/>
      <dgm:spPr/>
      <dgm:t>
        <a:bodyPr/>
        <a:lstStyle/>
        <a:p>
          <a:endParaRPr lang="en-US"/>
        </a:p>
      </dgm:t>
    </dgm:pt>
    <dgm:pt modelId="{8C8526B8-22CF-4501-9EA7-910118A5438A}" type="sibTrans" cxnId="{943D3DCD-15E9-4E6C-ACDC-43AF92045238}">
      <dgm:prSet/>
      <dgm:spPr/>
      <dgm:t>
        <a:bodyPr/>
        <a:lstStyle/>
        <a:p>
          <a:endParaRPr lang="en-US"/>
        </a:p>
      </dgm:t>
    </dgm:pt>
    <dgm:pt modelId="{27F1EEFD-893A-4115-8E5C-65736118518D}">
      <dgm:prSet/>
      <dgm:spPr/>
      <dgm:t>
        <a:bodyPr/>
        <a:lstStyle/>
        <a:p>
          <a:r>
            <a:rPr lang="en-US"/>
            <a:t>Vision as part of AI for mimicking human intelligence.</a:t>
          </a:r>
        </a:p>
      </dgm:t>
    </dgm:pt>
    <dgm:pt modelId="{541CC3A1-A34C-4CC7-9505-673CBF8AFDC3}" type="parTrans" cxnId="{632EDA3C-4A5A-4EDB-B636-280F4C51E72E}">
      <dgm:prSet/>
      <dgm:spPr/>
      <dgm:t>
        <a:bodyPr/>
        <a:lstStyle/>
        <a:p>
          <a:endParaRPr lang="en-US"/>
        </a:p>
      </dgm:t>
    </dgm:pt>
    <dgm:pt modelId="{D5C3AE5B-F255-4FCF-9347-C26756A7B805}" type="sibTrans" cxnId="{632EDA3C-4A5A-4EDB-B636-280F4C51E72E}">
      <dgm:prSet/>
      <dgm:spPr/>
      <dgm:t>
        <a:bodyPr/>
        <a:lstStyle/>
        <a:p>
          <a:endParaRPr lang="en-US"/>
        </a:p>
      </dgm:t>
    </dgm:pt>
    <dgm:pt modelId="{0E59C8B3-AEBA-468C-9F69-F22F2D718274}">
      <dgm:prSet/>
      <dgm:spPr/>
      <dgm:t>
        <a:bodyPr/>
        <a:lstStyle/>
        <a:p>
          <a:r>
            <a:rPr lang="en-US"/>
            <a:t>Initial belief in solving visual input for advanced reasoning.</a:t>
          </a:r>
        </a:p>
      </dgm:t>
    </dgm:pt>
    <dgm:pt modelId="{34408480-F872-4234-874D-C4234216DC9E}" type="parTrans" cxnId="{EBD18BCF-C528-4ACD-AE8A-E0ACD2AFBB4F}">
      <dgm:prSet/>
      <dgm:spPr/>
      <dgm:t>
        <a:bodyPr/>
        <a:lstStyle/>
        <a:p>
          <a:endParaRPr lang="en-US"/>
        </a:p>
      </dgm:t>
    </dgm:pt>
    <dgm:pt modelId="{57043525-7E1E-4BB6-A8DF-6866120EC587}" type="sibTrans" cxnId="{EBD18BCF-C528-4ACD-AE8A-E0ACD2AFBB4F}">
      <dgm:prSet/>
      <dgm:spPr/>
      <dgm:t>
        <a:bodyPr/>
        <a:lstStyle/>
        <a:p>
          <a:endParaRPr lang="en-US"/>
        </a:p>
      </dgm:t>
    </dgm:pt>
    <dgm:pt modelId="{4BFEB4BA-4315-415D-8C9E-41E8BBFB57BB}">
      <dgm:prSet/>
      <dgm:spPr/>
      <dgm:t>
        <a:bodyPr/>
        <a:lstStyle/>
        <a:p>
          <a:pPr>
            <a:defRPr b="1"/>
          </a:pPr>
          <a:r>
            <a:rPr lang="en-US"/>
            <a:t>1980s-90s</a:t>
          </a:r>
        </a:p>
      </dgm:t>
    </dgm:pt>
    <dgm:pt modelId="{5EDE4DE0-7450-47BF-B08C-95ACB2ADA560}" type="parTrans" cxnId="{73EC13C5-D1BB-4D6D-8F5E-8106761E9740}">
      <dgm:prSet/>
      <dgm:spPr/>
      <dgm:t>
        <a:bodyPr/>
        <a:lstStyle/>
        <a:p>
          <a:endParaRPr lang="en-US"/>
        </a:p>
      </dgm:t>
    </dgm:pt>
    <dgm:pt modelId="{2C1D0C7E-B322-4A6F-A527-C4871A43D32E}" type="sibTrans" cxnId="{73EC13C5-D1BB-4D6D-8F5E-8106761E9740}">
      <dgm:prSet/>
      <dgm:spPr/>
      <dgm:t>
        <a:bodyPr/>
        <a:lstStyle/>
        <a:p>
          <a:endParaRPr lang="en-US"/>
        </a:p>
      </dgm:t>
    </dgm:pt>
    <dgm:pt modelId="{3E815C35-5DE9-4CBC-B584-58C771D33B5B}">
      <dgm:prSet/>
      <dgm:spPr/>
      <dgm:t>
        <a:bodyPr/>
        <a:lstStyle/>
        <a:p>
          <a:r>
            <a:rPr lang="en-US"/>
            <a:t>Mathematical Advances</a:t>
          </a:r>
        </a:p>
      </dgm:t>
    </dgm:pt>
    <dgm:pt modelId="{8F906029-02DA-456E-92EE-DED850EDA17C}" type="parTrans" cxnId="{D945B4A2-11D2-4A98-AA1F-18EFAA959BCA}">
      <dgm:prSet/>
      <dgm:spPr/>
      <dgm:t>
        <a:bodyPr/>
        <a:lstStyle/>
        <a:p>
          <a:endParaRPr lang="en-US"/>
        </a:p>
      </dgm:t>
    </dgm:pt>
    <dgm:pt modelId="{EB472BDA-D657-431B-AA0D-F3D75544EDF8}" type="sibTrans" cxnId="{D945B4A2-11D2-4A98-AA1F-18EFAA959BCA}">
      <dgm:prSet/>
      <dgm:spPr/>
      <dgm:t>
        <a:bodyPr/>
        <a:lstStyle/>
        <a:p>
          <a:endParaRPr lang="en-US"/>
        </a:p>
      </dgm:t>
    </dgm:pt>
    <dgm:pt modelId="{075857B7-FB7D-42BD-8EAC-CDC431822821}">
      <dgm:prSet/>
      <dgm:spPr/>
      <dgm:t>
        <a:bodyPr/>
        <a:lstStyle/>
        <a:p>
          <a:r>
            <a:rPr lang="en-US"/>
            <a:t>Introduction of image pyramids and stereo-based shape recognition.</a:t>
          </a:r>
        </a:p>
      </dgm:t>
    </dgm:pt>
    <dgm:pt modelId="{29BBF19D-7959-4D1E-9D99-F720A0A865A1}" type="parTrans" cxnId="{10AF6129-1831-49AA-A1D9-E07C0BA3810F}">
      <dgm:prSet/>
      <dgm:spPr/>
      <dgm:t>
        <a:bodyPr/>
        <a:lstStyle/>
        <a:p>
          <a:endParaRPr lang="en-US"/>
        </a:p>
      </dgm:t>
    </dgm:pt>
    <dgm:pt modelId="{41C7BBEF-2160-4879-8434-ADCD8DB56188}" type="sibTrans" cxnId="{10AF6129-1831-49AA-A1D9-E07C0BA3810F}">
      <dgm:prSet/>
      <dgm:spPr/>
      <dgm:t>
        <a:bodyPr/>
        <a:lstStyle/>
        <a:p>
          <a:endParaRPr lang="en-US"/>
        </a:p>
      </dgm:t>
    </dgm:pt>
    <dgm:pt modelId="{39494E47-B966-44A4-8E71-72AE347276C2}">
      <dgm:prSet/>
      <dgm:spPr/>
      <dgm:t>
        <a:bodyPr/>
        <a:lstStyle/>
        <a:p>
          <a:r>
            <a:rPr lang="en-US"/>
            <a:t>Emergence of physics-based vision and statistical learning.</a:t>
          </a:r>
        </a:p>
      </dgm:t>
    </dgm:pt>
    <dgm:pt modelId="{0ED107F8-8424-4506-B3C7-B783110E1D44}" type="parTrans" cxnId="{33180F66-6F0F-4658-B7F9-495925D7EA4D}">
      <dgm:prSet/>
      <dgm:spPr/>
      <dgm:t>
        <a:bodyPr/>
        <a:lstStyle/>
        <a:p>
          <a:endParaRPr lang="en-US"/>
        </a:p>
      </dgm:t>
    </dgm:pt>
    <dgm:pt modelId="{EA4BF696-3684-4819-91ED-8A436E6AE066}" type="sibTrans" cxnId="{33180F66-6F0F-4658-B7F9-495925D7EA4D}">
      <dgm:prSet/>
      <dgm:spPr/>
      <dgm:t>
        <a:bodyPr/>
        <a:lstStyle/>
        <a:p>
          <a:endParaRPr lang="en-US"/>
        </a:p>
      </dgm:t>
    </dgm:pt>
    <dgm:pt modelId="{B9FB7481-E2E7-4E62-93AC-241181F9B0FE}">
      <dgm:prSet/>
      <dgm:spPr/>
      <dgm:t>
        <a:bodyPr/>
        <a:lstStyle/>
        <a:p>
          <a:pPr>
            <a:defRPr b="1"/>
          </a:pPr>
          <a:r>
            <a:rPr lang="en-US"/>
            <a:t>2000s</a:t>
          </a:r>
        </a:p>
      </dgm:t>
    </dgm:pt>
    <dgm:pt modelId="{757E4D6B-1A9B-4E22-A1B8-1D16BAC33B02}" type="parTrans" cxnId="{3B98381F-D083-4D43-8FE4-496246E4A368}">
      <dgm:prSet/>
      <dgm:spPr/>
      <dgm:t>
        <a:bodyPr/>
        <a:lstStyle/>
        <a:p>
          <a:endParaRPr lang="en-US"/>
        </a:p>
      </dgm:t>
    </dgm:pt>
    <dgm:pt modelId="{1C3A8A66-89E9-4269-93DE-E3F73D71F9E6}" type="sibTrans" cxnId="{3B98381F-D083-4D43-8FE4-496246E4A368}">
      <dgm:prSet/>
      <dgm:spPr/>
      <dgm:t>
        <a:bodyPr/>
        <a:lstStyle/>
        <a:p>
          <a:endParaRPr lang="en-US"/>
        </a:p>
      </dgm:t>
    </dgm:pt>
    <dgm:pt modelId="{7C03A34B-0DDA-41C0-9625-FEE1B6AAE304}">
      <dgm:prSet/>
      <dgm:spPr/>
      <dgm:t>
        <a:bodyPr/>
        <a:lstStyle/>
        <a:p>
          <a:r>
            <a:rPr lang="en-US"/>
            <a:t>Computational Photography and Features</a:t>
          </a:r>
        </a:p>
      </dgm:t>
    </dgm:pt>
    <dgm:pt modelId="{69C721FC-8B0A-4B49-99DE-5A4DE64EFD15}" type="parTrans" cxnId="{5B450FE2-2543-4A54-9A46-54B50C2920A1}">
      <dgm:prSet/>
      <dgm:spPr/>
      <dgm:t>
        <a:bodyPr/>
        <a:lstStyle/>
        <a:p>
          <a:endParaRPr lang="en-US"/>
        </a:p>
      </dgm:t>
    </dgm:pt>
    <dgm:pt modelId="{F5736E55-AEDD-4B54-A852-1284E979CD4C}" type="sibTrans" cxnId="{5B450FE2-2543-4A54-9A46-54B50C2920A1}">
      <dgm:prSet/>
      <dgm:spPr/>
      <dgm:t>
        <a:bodyPr/>
        <a:lstStyle/>
        <a:p>
          <a:endParaRPr lang="en-US"/>
        </a:p>
      </dgm:t>
    </dgm:pt>
    <dgm:pt modelId="{96A678DB-3147-4AE2-9F97-F9DAD9D40920}">
      <dgm:prSet/>
      <dgm:spPr/>
      <dgm:t>
        <a:bodyPr/>
        <a:lstStyle/>
        <a:p>
          <a:r>
            <a:rPr lang="en-US"/>
            <a:t>Integration of vision and graphics.</a:t>
          </a:r>
        </a:p>
      </dgm:t>
    </dgm:pt>
    <dgm:pt modelId="{2F5B8A78-B61B-45EC-BA46-F3760A6FF739}" type="parTrans" cxnId="{F1B9FC64-E4BC-4E79-95A8-4F9968AEDF68}">
      <dgm:prSet/>
      <dgm:spPr/>
      <dgm:t>
        <a:bodyPr/>
        <a:lstStyle/>
        <a:p>
          <a:endParaRPr lang="en-US"/>
        </a:p>
      </dgm:t>
    </dgm:pt>
    <dgm:pt modelId="{C0CA239B-CFB6-4040-BB47-1E5D9C2C01E2}" type="sibTrans" cxnId="{F1B9FC64-E4BC-4E79-95A8-4F9968AEDF68}">
      <dgm:prSet/>
      <dgm:spPr/>
      <dgm:t>
        <a:bodyPr/>
        <a:lstStyle/>
        <a:p>
          <a:endParaRPr lang="en-US"/>
        </a:p>
      </dgm:t>
    </dgm:pt>
    <dgm:pt modelId="{C4ADB69F-0795-4A58-B93A-BB7D2F145EDE}">
      <dgm:prSet/>
      <dgm:spPr/>
      <dgm:t>
        <a:bodyPr/>
        <a:lstStyle/>
        <a:p>
          <a:r>
            <a:rPr lang="en-US"/>
            <a:t>Rise of feature-based techniques and computational photography.</a:t>
          </a:r>
        </a:p>
      </dgm:t>
    </dgm:pt>
    <dgm:pt modelId="{D35D060D-3C0A-4A7A-97CD-0214FDAC9402}" type="parTrans" cxnId="{35027A71-7070-42D1-892E-BAD7130D6016}">
      <dgm:prSet/>
      <dgm:spPr/>
      <dgm:t>
        <a:bodyPr/>
        <a:lstStyle/>
        <a:p>
          <a:endParaRPr lang="en-US"/>
        </a:p>
      </dgm:t>
    </dgm:pt>
    <dgm:pt modelId="{1E1BCE0A-86C0-4A73-B0CA-FF2D8B522810}" type="sibTrans" cxnId="{35027A71-7070-42D1-892E-BAD7130D6016}">
      <dgm:prSet/>
      <dgm:spPr/>
      <dgm:t>
        <a:bodyPr/>
        <a:lstStyle/>
        <a:p>
          <a:endParaRPr lang="en-US"/>
        </a:p>
      </dgm:t>
    </dgm:pt>
    <dgm:pt modelId="{EB6E84AD-D7AF-45D7-AD04-618A073DCDC0}">
      <dgm:prSet/>
      <dgm:spPr/>
      <dgm:t>
        <a:bodyPr/>
        <a:lstStyle/>
        <a:p>
          <a:r>
            <a:rPr lang="en-US"/>
            <a:t>Efficient global optimization algorithms.</a:t>
          </a:r>
        </a:p>
      </dgm:t>
    </dgm:pt>
    <dgm:pt modelId="{2C7CA5C6-3BEE-44FC-9D71-FE40652B2C49}" type="parTrans" cxnId="{DE084C99-3D38-44DC-874B-1BE2DDE44B22}">
      <dgm:prSet/>
      <dgm:spPr/>
      <dgm:t>
        <a:bodyPr/>
        <a:lstStyle/>
        <a:p>
          <a:endParaRPr lang="en-US"/>
        </a:p>
      </dgm:t>
    </dgm:pt>
    <dgm:pt modelId="{911D866E-8641-4871-B762-7EB2722809AB}" type="sibTrans" cxnId="{DE084C99-3D38-44DC-874B-1BE2DDE44B22}">
      <dgm:prSet/>
      <dgm:spPr/>
      <dgm:t>
        <a:bodyPr/>
        <a:lstStyle/>
        <a:p>
          <a:endParaRPr lang="en-US"/>
        </a:p>
      </dgm:t>
    </dgm:pt>
    <dgm:pt modelId="{71756014-76C3-4AB4-949B-F4778225AEE4}">
      <dgm:prSet/>
      <dgm:spPr/>
      <dgm:t>
        <a:bodyPr/>
        <a:lstStyle/>
        <a:p>
          <a:pPr>
            <a:defRPr b="1"/>
          </a:pPr>
          <a:r>
            <a:rPr lang="en-US"/>
            <a:t>2010s-Present</a:t>
          </a:r>
        </a:p>
      </dgm:t>
    </dgm:pt>
    <dgm:pt modelId="{4818758F-0CE6-4C8D-8073-0EA824C64002}" type="parTrans" cxnId="{C92AB56B-1E0D-49A2-8EC4-915E9D41956D}">
      <dgm:prSet/>
      <dgm:spPr/>
      <dgm:t>
        <a:bodyPr/>
        <a:lstStyle/>
        <a:p>
          <a:endParaRPr lang="en-US"/>
        </a:p>
      </dgm:t>
    </dgm:pt>
    <dgm:pt modelId="{61B8F703-F41D-4F58-9AF5-99AE43A3CD47}" type="sibTrans" cxnId="{C92AB56B-1E0D-49A2-8EC4-915E9D41956D}">
      <dgm:prSet/>
      <dgm:spPr/>
      <dgm:t>
        <a:bodyPr/>
        <a:lstStyle/>
        <a:p>
          <a:endParaRPr lang="en-US"/>
        </a:p>
      </dgm:t>
    </dgm:pt>
    <dgm:pt modelId="{A1C246A5-BF7F-4819-931A-13554C671492}">
      <dgm:prSet/>
      <dgm:spPr/>
      <dgm:t>
        <a:bodyPr/>
        <a:lstStyle/>
        <a:p>
          <a:r>
            <a:rPr lang="en-US"/>
            <a:t>Trends</a:t>
          </a:r>
        </a:p>
      </dgm:t>
    </dgm:pt>
    <dgm:pt modelId="{4A958546-F026-4348-BA45-2F0672013462}" type="parTrans" cxnId="{4F75D723-5C8E-441C-B763-048CE580D044}">
      <dgm:prSet/>
      <dgm:spPr/>
      <dgm:t>
        <a:bodyPr/>
        <a:lstStyle/>
        <a:p>
          <a:endParaRPr lang="en-US"/>
        </a:p>
      </dgm:t>
    </dgm:pt>
    <dgm:pt modelId="{A8191EB6-B48E-47A7-A763-A76F3D6969FA}" type="sibTrans" cxnId="{4F75D723-5C8E-441C-B763-048CE580D044}">
      <dgm:prSet/>
      <dgm:spPr/>
      <dgm:t>
        <a:bodyPr/>
        <a:lstStyle/>
        <a:p>
          <a:endParaRPr lang="en-US"/>
        </a:p>
      </dgm:t>
    </dgm:pt>
    <dgm:pt modelId="{73740400-27ED-4F5E-A35F-09C591EAF49B}">
      <dgm:prSet/>
      <dgm:spPr/>
      <dgm:t>
        <a:bodyPr/>
        <a:lstStyle/>
        <a:p>
          <a:r>
            <a:rPr lang="en-US"/>
            <a:t>Continued interplay between vision, graphics, and machine learning.</a:t>
          </a:r>
        </a:p>
      </dgm:t>
    </dgm:pt>
    <dgm:pt modelId="{2C3E32F2-B496-40FE-B62F-73E270D10791}" type="parTrans" cxnId="{E6CC482B-8A09-4CE3-A1C0-727C42033607}">
      <dgm:prSet/>
      <dgm:spPr/>
      <dgm:t>
        <a:bodyPr/>
        <a:lstStyle/>
        <a:p>
          <a:endParaRPr lang="en-US"/>
        </a:p>
      </dgm:t>
    </dgm:pt>
    <dgm:pt modelId="{894AD25E-C457-44A6-8868-79548363B9E8}" type="sibTrans" cxnId="{E6CC482B-8A09-4CE3-A1C0-727C42033607}">
      <dgm:prSet/>
      <dgm:spPr/>
      <dgm:t>
        <a:bodyPr/>
        <a:lstStyle/>
        <a:p>
          <a:endParaRPr lang="en-US"/>
        </a:p>
      </dgm:t>
    </dgm:pt>
    <dgm:pt modelId="{1E6DF1C5-7A68-4A9D-AD59-A231E5D2CC78}">
      <dgm:prSet/>
      <dgm:spPr/>
      <dgm:t>
        <a:bodyPr/>
        <a:lstStyle/>
        <a:p>
          <a:r>
            <a:rPr lang="en-US"/>
            <a:t>Dominance of machine learning in visual recognition.</a:t>
          </a:r>
        </a:p>
      </dgm:t>
    </dgm:pt>
    <dgm:pt modelId="{B66466D9-47B9-4413-A2BD-D47F2B2DC195}" type="parTrans" cxnId="{8196EBD0-360F-4965-AFF7-E5B54E2681DE}">
      <dgm:prSet/>
      <dgm:spPr/>
      <dgm:t>
        <a:bodyPr/>
        <a:lstStyle/>
        <a:p>
          <a:endParaRPr lang="en-US"/>
        </a:p>
      </dgm:t>
    </dgm:pt>
    <dgm:pt modelId="{C3383130-40D9-4821-B5C3-4EA408F06894}" type="sibTrans" cxnId="{8196EBD0-360F-4965-AFF7-E5B54E2681DE}">
      <dgm:prSet/>
      <dgm:spPr/>
      <dgm:t>
        <a:bodyPr/>
        <a:lstStyle/>
        <a:p>
          <a:endParaRPr lang="en-US"/>
        </a:p>
      </dgm:t>
    </dgm:pt>
    <dgm:pt modelId="{B6658A65-19C8-48E2-8A55-7EEF76E04661}">
      <dgm:prSet/>
      <dgm:spPr/>
      <dgm:t>
        <a:bodyPr/>
        <a:lstStyle/>
        <a:p>
          <a:r>
            <a:rPr lang="en-US"/>
            <a:t>Integration of advanced techniques like deep learning.</a:t>
          </a:r>
        </a:p>
      </dgm:t>
    </dgm:pt>
    <dgm:pt modelId="{68483254-62C9-43FE-A68C-8B70927ED2E9}" type="parTrans" cxnId="{157A60C4-24B4-4A1E-A499-28500884F351}">
      <dgm:prSet/>
      <dgm:spPr/>
      <dgm:t>
        <a:bodyPr/>
        <a:lstStyle/>
        <a:p>
          <a:endParaRPr lang="en-US"/>
        </a:p>
      </dgm:t>
    </dgm:pt>
    <dgm:pt modelId="{82A5279B-E5B0-483E-90DB-745386A58E27}" type="sibTrans" cxnId="{157A60C4-24B4-4A1E-A499-28500884F351}">
      <dgm:prSet/>
      <dgm:spPr/>
      <dgm:t>
        <a:bodyPr/>
        <a:lstStyle/>
        <a:p>
          <a:endParaRPr lang="en-US"/>
        </a:p>
      </dgm:t>
    </dgm:pt>
    <dgm:pt modelId="{65E93484-42FB-4693-9702-C30A98D57CDF}" type="pres">
      <dgm:prSet presAssocID="{6DCFCCEB-E1DD-4059-A2FE-DF7A98A36D83}" presName="root" presStyleCnt="0">
        <dgm:presLayoutVars>
          <dgm:chMax/>
          <dgm:chPref/>
          <dgm:animLvl val="lvl"/>
        </dgm:presLayoutVars>
      </dgm:prSet>
      <dgm:spPr/>
    </dgm:pt>
    <dgm:pt modelId="{7E4E714E-7034-4600-A3E8-E12128D6BD67}" type="pres">
      <dgm:prSet presAssocID="{6DCFCCEB-E1DD-4059-A2FE-DF7A98A36D83}" presName="divider" presStyleLbl="node1" presStyleIdx="0" presStyleCnt="1"/>
      <dgm:spPr/>
    </dgm:pt>
    <dgm:pt modelId="{46A82098-E058-44C9-AA94-DAE8A4EF7CFF}" type="pres">
      <dgm:prSet presAssocID="{6DCFCCEB-E1DD-4059-A2FE-DF7A98A36D83}" presName="nodes" presStyleCnt="0">
        <dgm:presLayoutVars>
          <dgm:chMax/>
          <dgm:chPref/>
          <dgm:animLvl val="lvl"/>
        </dgm:presLayoutVars>
      </dgm:prSet>
      <dgm:spPr/>
    </dgm:pt>
    <dgm:pt modelId="{3E0B1EF3-26ED-423E-B478-CCE129A8F2DF}" type="pres">
      <dgm:prSet presAssocID="{08D93EAF-3317-47B9-9FD3-CDD8DB3CD2F7}" presName="composite" presStyleCnt="0"/>
      <dgm:spPr/>
    </dgm:pt>
    <dgm:pt modelId="{E7242837-BA9B-47F7-A357-92320B0C737A}" type="pres">
      <dgm:prSet presAssocID="{08D93EAF-3317-47B9-9FD3-CDD8DB3CD2F7}" presName="L1TextContainer" presStyleLbl="revTx" presStyleIdx="0" presStyleCnt="4">
        <dgm:presLayoutVars>
          <dgm:chMax val="1"/>
          <dgm:chPref val="1"/>
          <dgm:bulletEnabled val="1"/>
        </dgm:presLayoutVars>
      </dgm:prSet>
      <dgm:spPr/>
    </dgm:pt>
    <dgm:pt modelId="{262576C3-8EBF-40DF-A1D6-31758909F840}" type="pres">
      <dgm:prSet presAssocID="{08D93EAF-3317-47B9-9FD3-CDD8DB3CD2F7}" presName="L2TextContainerWrapper" presStyleCnt="0">
        <dgm:presLayoutVars>
          <dgm:chMax val="0"/>
          <dgm:chPref val="0"/>
          <dgm:bulletEnabled val="1"/>
        </dgm:presLayoutVars>
      </dgm:prSet>
      <dgm:spPr/>
    </dgm:pt>
    <dgm:pt modelId="{9980055E-ABE6-486D-B8D2-BCAE62230CD8}" type="pres">
      <dgm:prSet presAssocID="{08D93EAF-3317-47B9-9FD3-CDD8DB3CD2F7}" presName="L2TextContainer" presStyleLbl="bgAccFollowNode1" presStyleIdx="0" presStyleCnt="4"/>
      <dgm:spPr/>
    </dgm:pt>
    <dgm:pt modelId="{C238C389-5902-4AFB-A61F-344961734491}" type="pres">
      <dgm:prSet presAssocID="{08D93EAF-3317-47B9-9FD3-CDD8DB3CD2F7}" presName="FlexibleEmptyPlaceHolder" presStyleCnt="0"/>
      <dgm:spPr/>
    </dgm:pt>
    <dgm:pt modelId="{15BA2744-A3AF-4196-A3EA-6AE1CB8547B2}" type="pres">
      <dgm:prSet presAssocID="{08D93EAF-3317-47B9-9FD3-CDD8DB3CD2F7}"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BB26550-8B14-4CA5-AB50-212CE1DC1699}" type="pres">
      <dgm:prSet presAssocID="{08D93EAF-3317-47B9-9FD3-CDD8DB3CD2F7}"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935276F1-ABCD-44E6-8FCA-27FD6CE59504}" type="pres">
      <dgm:prSet presAssocID="{08D93EAF-3317-47B9-9FD3-CDD8DB3CD2F7}" presName="EmptyPlaceHolder" presStyleCnt="0"/>
      <dgm:spPr/>
    </dgm:pt>
    <dgm:pt modelId="{E5C8B2B6-6F34-426D-AD4D-C2864600F27A}" type="pres">
      <dgm:prSet presAssocID="{4F81C67C-DF6D-402D-983F-0A1DEDB80325}" presName="spaceBetweenRectangles" presStyleCnt="0"/>
      <dgm:spPr/>
    </dgm:pt>
    <dgm:pt modelId="{3553DC05-9A4A-491E-B660-78DBCE830A3A}" type="pres">
      <dgm:prSet presAssocID="{4BFEB4BA-4315-415D-8C9E-41E8BBFB57BB}" presName="composite" presStyleCnt="0"/>
      <dgm:spPr/>
    </dgm:pt>
    <dgm:pt modelId="{E9B85072-1C31-4C0E-8C92-1B7B9AEACA0D}" type="pres">
      <dgm:prSet presAssocID="{4BFEB4BA-4315-415D-8C9E-41E8BBFB57BB}" presName="L1TextContainer" presStyleLbl="revTx" presStyleIdx="1" presStyleCnt="4">
        <dgm:presLayoutVars>
          <dgm:chMax val="1"/>
          <dgm:chPref val="1"/>
          <dgm:bulletEnabled val="1"/>
        </dgm:presLayoutVars>
      </dgm:prSet>
      <dgm:spPr/>
    </dgm:pt>
    <dgm:pt modelId="{57E7B678-CD33-4353-8AE7-EF160259B9EB}" type="pres">
      <dgm:prSet presAssocID="{4BFEB4BA-4315-415D-8C9E-41E8BBFB57BB}" presName="L2TextContainerWrapper" presStyleCnt="0">
        <dgm:presLayoutVars>
          <dgm:chMax val="0"/>
          <dgm:chPref val="0"/>
          <dgm:bulletEnabled val="1"/>
        </dgm:presLayoutVars>
      </dgm:prSet>
      <dgm:spPr/>
    </dgm:pt>
    <dgm:pt modelId="{3F2F7036-B146-4611-B3D6-C8ACE1FBBDB6}" type="pres">
      <dgm:prSet presAssocID="{4BFEB4BA-4315-415D-8C9E-41E8BBFB57BB}" presName="L2TextContainer" presStyleLbl="bgAccFollowNode1" presStyleIdx="1" presStyleCnt="4"/>
      <dgm:spPr/>
    </dgm:pt>
    <dgm:pt modelId="{DC5DF05A-D276-4554-A717-150A567A84B4}" type="pres">
      <dgm:prSet presAssocID="{4BFEB4BA-4315-415D-8C9E-41E8BBFB57BB}" presName="FlexibleEmptyPlaceHolder" presStyleCnt="0"/>
      <dgm:spPr/>
    </dgm:pt>
    <dgm:pt modelId="{40E2AA75-B7B2-4B3C-B6A6-4ECDBD22350C}" type="pres">
      <dgm:prSet presAssocID="{4BFEB4BA-4315-415D-8C9E-41E8BBFB57BB}" presName="ConnectLine" presStyleLbl="alignNode1" presStyleIdx="1" presStyleCnt="4"/>
      <dgm:spPr>
        <a:solidFill>
          <a:schemeClr val="accent5">
            <a:hueOff val="-2252848"/>
            <a:satOff val="-5806"/>
            <a:lumOff val="-3922"/>
            <a:alphaOff val="0"/>
          </a:schemeClr>
        </a:solidFill>
        <a:ln w="6350" cap="flat" cmpd="sng" algn="ctr">
          <a:solidFill>
            <a:schemeClr val="accent5">
              <a:hueOff val="-2252848"/>
              <a:satOff val="-5806"/>
              <a:lumOff val="-3922"/>
              <a:alphaOff val="0"/>
            </a:schemeClr>
          </a:solidFill>
          <a:prstDash val="dash"/>
          <a:miter lim="800000"/>
        </a:ln>
        <a:effectLst/>
      </dgm:spPr>
    </dgm:pt>
    <dgm:pt modelId="{6B0C85C5-A880-4259-AB7C-99E1D70A0A6C}" type="pres">
      <dgm:prSet presAssocID="{4BFEB4BA-4315-415D-8C9E-41E8BBFB57BB}"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24AD8EAB-53FF-409E-BA8F-0C1168F63B69}" type="pres">
      <dgm:prSet presAssocID="{4BFEB4BA-4315-415D-8C9E-41E8BBFB57BB}" presName="EmptyPlaceHolder" presStyleCnt="0"/>
      <dgm:spPr/>
    </dgm:pt>
    <dgm:pt modelId="{0A61ED4D-B885-4A3D-B086-3EA9DDFA90A5}" type="pres">
      <dgm:prSet presAssocID="{2C1D0C7E-B322-4A6F-A527-C4871A43D32E}" presName="spaceBetweenRectangles" presStyleCnt="0"/>
      <dgm:spPr/>
    </dgm:pt>
    <dgm:pt modelId="{B18AD441-CAC9-45BF-882C-39E6F89ABBDE}" type="pres">
      <dgm:prSet presAssocID="{B9FB7481-E2E7-4E62-93AC-241181F9B0FE}" presName="composite" presStyleCnt="0"/>
      <dgm:spPr/>
    </dgm:pt>
    <dgm:pt modelId="{9DC91F5E-E0EB-4FA7-B6C7-66337D3B5743}" type="pres">
      <dgm:prSet presAssocID="{B9FB7481-E2E7-4E62-93AC-241181F9B0FE}" presName="L1TextContainer" presStyleLbl="revTx" presStyleIdx="2" presStyleCnt="4">
        <dgm:presLayoutVars>
          <dgm:chMax val="1"/>
          <dgm:chPref val="1"/>
          <dgm:bulletEnabled val="1"/>
        </dgm:presLayoutVars>
      </dgm:prSet>
      <dgm:spPr/>
    </dgm:pt>
    <dgm:pt modelId="{96E1A018-B237-4EAE-ADED-C43985A6679B}" type="pres">
      <dgm:prSet presAssocID="{B9FB7481-E2E7-4E62-93AC-241181F9B0FE}" presName="L2TextContainerWrapper" presStyleCnt="0">
        <dgm:presLayoutVars>
          <dgm:chMax val="0"/>
          <dgm:chPref val="0"/>
          <dgm:bulletEnabled val="1"/>
        </dgm:presLayoutVars>
      </dgm:prSet>
      <dgm:spPr/>
    </dgm:pt>
    <dgm:pt modelId="{303E527D-B0EA-4AA5-A424-73B85022BE87}" type="pres">
      <dgm:prSet presAssocID="{B9FB7481-E2E7-4E62-93AC-241181F9B0FE}" presName="L2TextContainer" presStyleLbl="bgAccFollowNode1" presStyleIdx="2" presStyleCnt="4"/>
      <dgm:spPr/>
    </dgm:pt>
    <dgm:pt modelId="{6760D732-5C3F-4CD7-93AA-CF4C19040D86}" type="pres">
      <dgm:prSet presAssocID="{B9FB7481-E2E7-4E62-93AC-241181F9B0FE}" presName="FlexibleEmptyPlaceHolder" presStyleCnt="0"/>
      <dgm:spPr/>
    </dgm:pt>
    <dgm:pt modelId="{EB7FB299-0B25-4FB2-B515-33342EF718C5}" type="pres">
      <dgm:prSet presAssocID="{B9FB7481-E2E7-4E62-93AC-241181F9B0FE}" presName="ConnectLine" presStyleLbl="alignNode1" presStyleIdx="2" presStyleCnt="4"/>
      <dgm:spPr>
        <a:solidFill>
          <a:schemeClr val="accent5">
            <a:hueOff val="-4505695"/>
            <a:satOff val="-11613"/>
            <a:lumOff val="-7843"/>
            <a:alphaOff val="0"/>
          </a:schemeClr>
        </a:solidFill>
        <a:ln w="6350" cap="flat" cmpd="sng" algn="ctr">
          <a:solidFill>
            <a:schemeClr val="accent5">
              <a:hueOff val="-4505695"/>
              <a:satOff val="-11613"/>
              <a:lumOff val="-7843"/>
              <a:alphaOff val="0"/>
            </a:schemeClr>
          </a:solidFill>
          <a:prstDash val="dash"/>
          <a:miter lim="800000"/>
        </a:ln>
        <a:effectLst/>
      </dgm:spPr>
    </dgm:pt>
    <dgm:pt modelId="{E6BCB59F-7209-4F08-9D42-F991A80A0D63}" type="pres">
      <dgm:prSet presAssocID="{B9FB7481-E2E7-4E62-93AC-241181F9B0FE}"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F4C7E89-47D7-497E-894E-E7F7334D532B}" type="pres">
      <dgm:prSet presAssocID="{B9FB7481-E2E7-4E62-93AC-241181F9B0FE}" presName="EmptyPlaceHolder" presStyleCnt="0"/>
      <dgm:spPr/>
    </dgm:pt>
    <dgm:pt modelId="{F910491D-F6D2-429D-9C52-9A426DB4890A}" type="pres">
      <dgm:prSet presAssocID="{1C3A8A66-89E9-4269-93DE-E3F73D71F9E6}" presName="spaceBetweenRectangles" presStyleCnt="0"/>
      <dgm:spPr/>
    </dgm:pt>
    <dgm:pt modelId="{AFC67AF7-328C-4163-BB63-E09606167E6F}" type="pres">
      <dgm:prSet presAssocID="{71756014-76C3-4AB4-949B-F4778225AEE4}" presName="composite" presStyleCnt="0"/>
      <dgm:spPr/>
    </dgm:pt>
    <dgm:pt modelId="{3F76C8A3-9A2A-41A4-B267-7CBFFE1358E9}" type="pres">
      <dgm:prSet presAssocID="{71756014-76C3-4AB4-949B-F4778225AEE4}" presName="L1TextContainer" presStyleLbl="revTx" presStyleIdx="3" presStyleCnt="4">
        <dgm:presLayoutVars>
          <dgm:chMax val="1"/>
          <dgm:chPref val="1"/>
          <dgm:bulletEnabled val="1"/>
        </dgm:presLayoutVars>
      </dgm:prSet>
      <dgm:spPr/>
    </dgm:pt>
    <dgm:pt modelId="{332881FA-6A31-43A6-9A63-821939B24C48}" type="pres">
      <dgm:prSet presAssocID="{71756014-76C3-4AB4-949B-F4778225AEE4}" presName="L2TextContainerWrapper" presStyleCnt="0">
        <dgm:presLayoutVars>
          <dgm:chMax val="0"/>
          <dgm:chPref val="0"/>
          <dgm:bulletEnabled val="1"/>
        </dgm:presLayoutVars>
      </dgm:prSet>
      <dgm:spPr/>
    </dgm:pt>
    <dgm:pt modelId="{D069B454-B581-4808-9AB8-9DD7F8403420}" type="pres">
      <dgm:prSet presAssocID="{71756014-76C3-4AB4-949B-F4778225AEE4}" presName="L2TextContainer" presStyleLbl="bgAccFollowNode1" presStyleIdx="3" presStyleCnt="4"/>
      <dgm:spPr/>
    </dgm:pt>
    <dgm:pt modelId="{3F10127A-B63D-4649-93B1-638DC7D3B919}" type="pres">
      <dgm:prSet presAssocID="{71756014-76C3-4AB4-949B-F4778225AEE4}" presName="FlexibleEmptyPlaceHolder" presStyleCnt="0"/>
      <dgm:spPr/>
    </dgm:pt>
    <dgm:pt modelId="{681BCE46-704C-416D-BA3A-DF36AA0EF9B7}" type="pres">
      <dgm:prSet presAssocID="{71756014-76C3-4AB4-949B-F4778225AEE4}" presName="ConnectLine" presStyleLbl="alignNode1" presStyleIdx="3" presStyleCnt="4"/>
      <dgm:spPr>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gm:spPr>
    </dgm:pt>
    <dgm:pt modelId="{ED4C3C81-022F-46A9-B249-DB3616B8D81A}" type="pres">
      <dgm:prSet presAssocID="{71756014-76C3-4AB4-949B-F4778225AEE4}"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7A4498E-9413-47BE-84A6-83178B135FBD}" type="pres">
      <dgm:prSet presAssocID="{71756014-76C3-4AB4-949B-F4778225AEE4}" presName="EmptyPlaceHolder" presStyleCnt="0"/>
      <dgm:spPr/>
    </dgm:pt>
  </dgm:ptLst>
  <dgm:cxnLst>
    <dgm:cxn modelId="{9E43B01B-D00E-4987-BFAE-03642B4B00C8}" type="presOf" srcId="{EB6E84AD-D7AF-45D7-AD04-618A073DCDC0}" destId="{303E527D-B0EA-4AA5-A424-73B85022BE87}" srcOrd="0" destOrd="3" presId="urn:microsoft.com/office/officeart/2017/3/layout/HorizontalPathTimeline"/>
    <dgm:cxn modelId="{3B98381F-D083-4D43-8FE4-496246E4A368}" srcId="{6DCFCCEB-E1DD-4059-A2FE-DF7A98A36D83}" destId="{B9FB7481-E2E7-4E62-93AC-241181F9B0FE}" srcOrd="2" destOrd="0" parTransId="{757E4D6B-1A9B-4E22-A1B8-1D16BAC33B02}" sibTransId="{1C3A8A66-89E9-4269-93DE-E3F73D71F9E6}"/>
    <dgm:cxn modelId="{4F75D723-5C8E-441C-B763-048CE580D044}" srcId="{71756014-76C3-4AB4-949B-F4778225AEE4}" destId="{A1C246A5-BF7F-4819-931A-13554C671492}" srcOrd="0" destOrd="0" parTransId="{4A958546-F026-4348-BA45-2F0672013462}" sibTransId="{A8191EB6-B48E-47A7-A763-A76F3D6969FA}"/>
    <dgm:cxn modelId="{5DBD8925-F310-46E5-B663-F524B6B46C26}" type="presOf" srcId="{B9FB7481-E2E7-4E62-93AC-241181F9B0FE}" destId="{9DC91F5E-E0EB-4FA7-B6C7-66337D3B5743}" srcOrd="0" destOrd="0" presId="urn:microsoft.com/office/officeart/2017/3/layout/HorizontalPathTimeline"/>
    <dgm:cxn modelId="{10AF6129-1831-49AA-A1D9-E07C0BA3810F}" srcId="{3E815C35-5DE9-4CBC-B584-58C771D33B5B}" destId="{075857B7-FB7D-42BD-8EAC-CDC431822821}" srcOrd="0" destOrd="0" parTransId="{29BBF19D-7959-4D1E-9D99-F720A0A865A1}" sibTransId="{41C7BBEF-2160-4879-8434-ADCD8DB56188}"/>
    <dgm:cxn modelId="{E6CC482B-8A09-4CE3-A1C0-727C42033607}" srcId="{A1C246A5-BF7F-4819-931A-13554C671492}" destId="{73740400-27ED-4F5E-A35F-09C591EAF49B}" srcOrd="0" destOrd="0" parTransId="{2C3E32F2-B496-40FE-B62F-73E270D10791}" sibTransId="{894AD25E-C457-44A6-8868-79548363B9E8}"/>
    <dgm:cxn modelId="{2042302C-A9B1-40D4-8545-546B29028EB8}" type="presOf" srcId="{39494E47-B966-44A4-8E71-72AE347276C2}" destId="{3F2F7036-B146-4611-B3D6-C8ACE1FBBDB6}" srcOrd="0" destOrd="2" presId="urn:microsoft.com/office/officeart/2017/3/layout/HorizontalPathTimeline"/>
    <dgm:cxn modelId="{632EDA3C-4A5A-4EDB-B636-280F4C51E72E}" srcId="{90415454-3926-444A-80D1-F5953767E0D3}" destId="{27F1EEFD-893A-4115-8E5C-65736118518D}" srcOrd="0" destOrd="0" parTransId="{541CC3A1-A34C-4CC7-9505-673CBF8AFDC3}" sibTransId="{D5C3AE5B-F255-4FCF-9347-C26756A7B805}"/>
    <dgm:cxn modelId="{F1B9FC64-E4BC-4E79-95A8-4F9968AEDF68}" srcId="{7C03A34B-0DDA-41C0-9625-FEE1B6AAE304}" destId="{96A678DB-3147-4AE2-9F97-F9DAD9D40920}" srcOrd="0" destOrd="0" parTransId="{2F5B8A78-B61B-45EC-BA46-F3760A6FF739}" sibTransId="{C0CA239B-CFB6-4040-BB47-1E5D9C2C01E2}"/>
    <dgm:cxn modelId="{33180F66-6F0F-4658-B7F9-495925D7EA4D}" srcId="{3E815C35-5DE9-4CBC-B584-58C771D33B5B}" destId="{39494E47-B966-44A4-8E71-72AE347276C2}" srcOrd="1" destOrd="0" parTransId="{0ED107F8-8424-4506-B3C7-B783110E1D44}" sibTransId="{EA4BF696-3684-4819-91ED-8A436E6AE066}"/>
    <dgm:cxn modelId="{E3004C67-B010-41AF-8BE2-F5918D3D0F6E}" type="presOf" srcId="{08D93EAF-3317-47B9-9FD3-CDD8DB3CD2F7}" destId="{E7242837-BA9B-47F7-A357-92320B0C737A}" srcOrd="0" destOrd="0" presId="urn:microsoft.com/office/officeart/2017/3/layout/HorizontalPathTimeline"/>
    <dgm:cxn modelId="{C92AB56B-1E0D-49A2-8EC4-915E9D41956D}" srcId="{6DCFCCEB-E1DD-4059-A2FE-DF7A98A36D83}" destId="{71756014-76C3-4AB4-949B-F4778225AEE4}" srcOrd="3" destOrd="0" parTransId="{4818758F-0CE6-4C8D-8073-0EA824C64002}" sibTransId="{61B8F703-F41D-4F58-9AF5-99AE43A3CD47}"/>
    <dgm:cxn modelId="{DE017F6E-7365-49DF-A17F-4EFB58056F4C}" type="presOf" srcId="{B6658A65-19C8-48E2-8A55-7EEF76E04661}" destId="{D069B454-B581-4808-9AB8-9DD7F8403420}" srcOrd="0" destOrd="3" presId="urn:microsoft.com/office/officeart/2017/3/layout/HorizontalPathTimeline"/>
    <dgm:cxn modelId="{45D2D470-60BB-447A-ABBD-D0056CC236D6}" type="presOf" srcId="{6DCFCCEB-E1DD-4059-A2FE-DF7A98A36D83}" destId="{65E93484-42FB-4693-9702-C30A98D57CDF}" srcOrd="0" destOrd="0" presId="urn:microsoft.com/office/officeart/2017/3/layout/HorizontalPathTimeline"/>
    <dgm:cxn modelId="{67945F51-8B4A-4319-9ECB-FB5C9E4F6C08}" type="presOf" srcId="{C4ADB69F-0795-4A58-B93A-BB7D2F145EDE}" destId="{303E527D-B0EA-4AA5-A424-73B85022BE87}" srcOrd="0" destOrd="2" presId="urn:microsoft.com/office/officeart/2017/3/layout/HorizontalPathTimeline"/>
    <dgm:cxn modelId="{35027A71-7070-42D1-892E-BAD7130D6016}" srcId="{7C03A34B-0DDA-41C0-9625-FEE1B6AAE304}" destId="{C4ADB69F-0795-4A58-B93A-BB7D2F145EDE}" srcOrd="1" destOrd="0" parTransId="{D35D060D-3C0A-4A7A-97CD-0214FDAC9402}" sibTransId="{1E1BCE0A-86C0-4A73-B0CA-FF2D8B522810}"/>
    <dgm:cxn modelId="{B310AB84-E7AF-497D-939D-D46B54F79E52}" type="presOf" srcId="{0E59C8B3-AEBA-468C-9F69-F22F2D718274}" destId="{9980055E-ABE6-486D-B8D2-BCAE62230CD8}" srcOrd="0" destOrd="2" presId="urn:microsoft.com/office/officeart/2017/3/layout/HorizontalPathTimeline"/>
    <dgm:cxn modelId="{B8BE7785-4B22-4E54-BBB4-D5E90C74C4F2}" type="presOf" srcId="{3E815C35-5DE9-4CBC-B584-58C771D33B5B}" destId="{3F2F7036-B146-4611-B3D6-C8ACE1FBBDB6}" srcOrd="0" destOrd="0" presId="urn:microsoft.com/office/officeart/2017/3/layout/HorizontalPathTimeline"/>
    <dgm:cxn modelId="{CB2FE997-0046-4B25-895B-0A4C9972C7AB}" type="presOf" srcId="{71756014-76C3-4AB4-949B-F4778225AEE4}" destId="{3F76C8A3-9A2A-41A4-B267-7CBFFE1358E9}" srcOrd="0" destOrd="0" presId="urn:microsoft.com/office/officeart/2017/3/layout/HorizontalPathTimeline"/>
    <dgm:cxn modelId="{DE084C99-3D38-44DC-874B-1BE2DDE44B22}" srcId="{7C03A34B-0DDA-41C0-9625-FEE1B6AAE304}" destId="{EB6E84AD-D7AF-45D7-AD04-618A073DCDC0}" srcOrd="2" destOrd="0" parTransId="{2C7CA5C6-3BEE-44FC-9D71-FE40652B2C49}" sibTransId="{911D866E-8641-4871-B762-7EB2722809AB}"/>
    <dgm:cxn modelId="{F209939B-0DB7-4E04-9849-025C12A96AE0}" srcId="{6DCFCCEB-E1DD-4059-A2FE-DF7A98A36D83}" destId="{08D93EAF-3317-47B9-9FD3-CDD8DB3CD2F7}" srcOrd="0" destOrd="0" parTransId="{0AF39DE0-A5D0-428C-8874-C8650CC7D413}" sibTransId="{4F81C67C-DF6D-402D-983F-0A1DEDB80325}"/>
    <dgm:cxn modelId="{C6B2CC9B-4330-4DC4-8631-27C056A5E902}" type="presOf" srcId="{96A678DB-3147-4AE2-9F97-F9DAD9D40920}" destId="{303E527D-B0EA-4AA5-A424-73B85022BE87}" srcOrd="0" destOrd="1" presId="urn:microsoft.com/office/officeart/2017/3/layout/HorizontalPathTimeline"/>
    <dgm:cxn modelId="{D945B4A2-11D2-4A98-AA1F-18EFAA959BCA}" srcId="{4BFEB4BA-4315-415D-8C9E-41E8BBFB57BB}" destId="{3E815C35-5DE9-4CBC-B584-58C771D33B5B}" srcOrd="0" destOrd="0" parTransId="{8F906029-02DA-456E-92EE-DED850EDA17C}" sibTransId="{EB472BDA-D657-431B-AA0D-F3D75544EDF8}"/>
    <dgm:cxn modelId="{F0FE72B0-A543-4B74-86FD-65EC81600963}" type="presOf" srcId="{90415454-3926-444A-80D1-F5953767E0D3}" destId="{9980055E-ABE6-486D-B8D2-BCAE62230CD8}" srcOrd="0" destOrd="0" presId="urn:microsoft.com/office/officeart/2017/3/layout/HorizontalPathTimeline"/>
    <dgm:cxn modelId="{37007DB2-2391-44E7-A838-19352D148FBD}" type="presOf" srcId="{1E6DF1C5-7A68-4A9D-AD59-A231E5D2CC78}" destId="{D069B454-B581-4808-9AB8-9DD7F8403420}" srcOrd="0" destOrd="2" presId="urn:microsoft.com/office/officeart/2017/3/layout/HorizontalPathTimeline"/>
    <dgm:cxn modelId="{157A60C4-24B4-4A1E-A499-28500884F351}" srcId="{A1C246A5-BF7F-4819-931A-13554C671492}" destId="{B6658A65-19C8-48E2-8A55-7EEF76E04661}" srcOrd="2" destOrd="0" parTransId="{68483254-62C9-43FE-A68C-8B70927ED2E9}" sibTransId="{82A5279B-E5B0-483E-90DB-745386A58E27}"/>
    <dgm:cxn modelId="{73EC13C5-D1BB-4D6D-8F5E-8106761E9740}" srcId="{6DCFCCEB-E1DD-4059-A2FE-DF7A98A36D83}" destId="{4BFEB4BA-4315-415D-8C9E-41E8BBFB57BB}" srcOrd="1" destOrd="0" parTransId="{5EDE4DE0-7450-47BF-B08C-95ACB2ADA560}" sibTransId="{2C1D0C7E-B322-4A6F-A527-C4871A43D32E}"/>
    <dgm:cxn modelId="{496DE4C8-A03E-4E0A-8FDD-452CB70458E9}" type="presOf" srcId="{27F1EEFD-893A-4115-8E5C-65736118518D}" destId="{9980055E-ABE6-486D-B8D2-BCAE62230CD8}" srcOrd="0" destOrd="1" presId="urn:microsoft.com/office/officeart/2017/3/layout/HorizontalPathTimeline"/>
    <dgm:cxn modelId="{943D3DCD-15E9-4E6C-ACDC-43AF92045238}" srcId="{08D93EAF-3317-47B9-9FD3-CDD8DB3CD2F7}" destId="{90415454-3926-444A-80D1-F5953767E0D3}" srcOrd="0" destOrd="0" parTransId="{395F85B6-7D2D-4393-8E58-9D0515D145AC}" sibTransId="{8C8526B8-22CF-4501-9EA7-910118A5438A}"/>
    <dgm:cxn modelId="{EBD18BCF-C528-4ACD-AE8A-E0ACD2AFBB4F}" srcId="{90415454-3926-444A-80D1-F5953767E0D3}" destId="{0E59C8B3-AEBA-468C-9F69-F22F2D718274}" srcOrd="1" destOrd="0" parTransId="{34408480-F872-4234-874D-C4234216DC9E}" sibTransId="{57043525-7E1E-4BB6-A8DF-6866120EC587}"/>
    <dgm:cxn modelId="{8196EBD0-360F-4965-AFF7-E5B54E2681DE}" srcId="{A1C246A5-BF7F-4819-931A-13554C671492}" destId="{1E6DF1C5-7A68-4A9D-AD59-A231E5D2CC78}" srcOrd="1" destOrd="0" parTransId="{B66466D9-47B9-4413-A2BD-D47F2B2DC195}" sibTransId="{C3383130-40D9-4821-B5C3-4EA408F06894}"/>
    <dgm:cxn modelId="{1E4B43D3-0752-42B2-A950-E62728E353D8}" type="presOf" srcId="{A1C246A5-BF7F-4819-931A-13554C671492}" destId="{D069B454-B581-4808-9AB8-9DD7F8403420}" srcOrd="0" destOrd="0" presId="urn:microsoft.com/office/officeart/2017/3/layout/HorizontalPathTimeline"/>
    <dgm:cxn modelId="{B95DA5D8-AD1B-423D-869B-ED761CCA5848}" type="presOf" srcId="{7C03A34B-0DDA-41C0-9625-FEE1B6AAE304}" destId="{303E527D-B0EA-4AA5-A424-73B85022BE87}" srcOrd="0" destOrd="0" presId="urn:microsoft.com/office/officeart/2017/3/layout/HorizontalPathTimeline"/>
    <dgm:cxn modelId="{BC4083E0-D5F9-48B0-9EC0-910E3FD89ED4}" type="presOf" srcId="{73740400-27ED-4F5E-A35F-09C591EAF49B}" destId="{D069B454-B581-4808-9AB8-9DD7F8403420}" srcOrd="0" destOrd="1" presId="urn:microsoft.com/office/officeart/2017/3/layout/HorizontalPathTimeline"/>
    <dgm:cxn modelId="{5B450FE2-2543-4A54-9A46-54B50C2920A1}" srcId="{B9FB7481-E2E7-4E62-93AC-241181F9B0FE}" destId="{7C03A34B-0DDA-41C0-9625-FEE1B6AAE304}" srcOrd="0" destOrd="0" parTransId="{69C721FC-8B0A-4B49-99DE-5A4DE64EFD15}" sibTransId="{F5736E55-AEDD-4B54-A852-1284E979CD4C}"/>
    <dgm:cxn modelId="{03BB1BE5-9CE3-4AF3-9FB1-AD953BAE4AA2}" type="presOf" srcId="{075857B7-FB7D-42BD-8EAC-CDC431822821}" destId="{3F2F7036-B146-4611-B3D6-C8ACE1FBBDB6}" srcOrd="0" destOrd="1" presId="urn:microsoft.com/office/officeart/2017/3/layout/HorizontalPathTimeline"/>
    <dgm:cxn modelId="{885DC6EE-7C92-4EF0-9A81-F2F499453C6A}" type="presOf" srcId="{4BFEB4BA-4315-415D-8C9E-41E8BBFB57BB}" destId="{E9B85072-1C31-4C0E-8C92-1B7B9AEACA0D}" srcOrd="0" destOrd="0" presId="urn:microsoft.com/office/officeart/2017/3/layout/HorizontalPathTimeline"/>
    <dgm:cxn modelId="{95082BBC-661A-4320-9CA1-F7A948B9A3B2}" type="presParOf" srcId="{65E93484-42FB-4693-9702-C30A98D57CDF}" destId="{7E4E714E-7034-4600-A3E8-E12128D6BD67}" srcOrd="0" destOrd="0" presId="urn:microsoft.com/office/officeart/2017/3/layout/HorizontalPathTimeline"/>
    <dgm:cxn modelId="{F3A12797-161A-4CD4-BBC4-272320C5B4AE}" type="presParOf" srcId="{65E93484-42FB-4693-9702-C30A98D57CDF}" destId="{46A82098-E058-44C9-AA94-DAE8A4EF7CFF}" srcOrd="1" destOrd="0" presId="urn:microsoft.com/office/officeart/2017/3/layout/HorizontalPathTimeline"/>
    <dgm:cxn modelId="{3C6DF470-B7D2-427C-860B-70E1F0F3FDBA}" type="presParOf" srcId="{46A82098-E058-44C9-AA94-DAE8A4EF7CFF}" destId="{3E0B1EF3-26ED-423E-B478-CCE129A8F2DF}" srcOrd="0" destOrd="0" presId="urn:microsoft.com/office/officeart/2017/3/layout/HorizontalPathTimeline"/>
    <dgm:cxn modelId="{972A738B-7FF7-41A0-98F3-5D6178E5E142}" type="presParOf" srcId="{3E0B1EF3-26ED-423E-B478-CCE129A8F2DF}" destId="{E7242837-BA9B-47F7-A357-92320B0C737A}" srcOrd="0" destOrd="0" presId="urn:microsoft.com/office/officeart/2017/3/layout/HorizontalPathTimeline"/>
    <dgm:cxn modelId="{C27BA43D-5861-445E-9483-D56C48B4C7A1}" type="presParOf" srcId="{3E0B1EF3-26ED-423E-B478-CCE129A8F2DF}" destId="{262576C3-8EBF-40DF-A1D6-31758909F840}" srcOrd="1" destOrd="0" presId="urn:microsoft.com/office/officeart/2017/3/layout/HorizontalPathTimeline"/>
    <dgm:cxn modelId="{BA4EF5DD-61E2-4F72-A89F-39084CB2CB28}" type="presParOf" srcId="{262576C3-8EBF-40DF-A1D6-31758909F840}" destId="{9980055E-ABE6-486D-B8D2-BCAE62230CD8}" srcOrd="0" destOrd="0" presId="urn:microsoft.com/office/officeart/2017/3/layout/HorizontalPathTimeline"/>
    <dgm:cxn modelId="{4AA7B44F-EF39-4B46-B3C4-897D244F3B1A}" type="presParOf" srcId="{262576C3-8EBF-40DF-A1D6-31758909F840}" destId="{C238C389-5902-4AFB-A61F-344961734491}" srcOrd="1" destOrd="0" presId="urn:microsoft.com/office/officeart/2017/3/layout/HorizontalPathTimeline"/>
    <dgm:cxn modelId="{082A27A7-B0D1-4B42-8772-CB66BB96C69A}" type="presParOf" srcId="{3E0B1EF3-26ED-423E-B478-CCE129A8F2DF}" destId="{15BA2744-A3AF-4196-A3EA-6AE1CB8547B2}" srcOrd="2" destOrd="0" presId="urn:microsoft.com/office/officeart/2017/3/layout/HorizontalPathTimeline"/>
    <dgm:cxn modelId="{78CB11B7-8B5C-4BB4-A0F0-AB11CF4BF79C}" type="presParOf" srcId="{3E0B1EF3-26ED-423E-B478-CCE129A8F2DF}" destId="{CBB26550-8B14-4CA5-AB50-212CE1DC1699}" srcOrd="3" destOrd="0" presId="urn:microsoft.com/office/officeart/2017/3/layout/HorizontalPathTimeline"/>
    <dgm:cxn modelId="{20F43E14-98EB-419A-A135-2BD4253F9497}" type="presParOf" srcId="{3E0B1EF3-26ED-423E-B478-CCE129A8F2DF}" destId="{935276F1-ABCD-44E6-8FCA-27FD6CE59504}" srcOrd="4" destOrd="0" presId="urn:microsoft.com/office/officeart/2017/3/layout/HorizontalPathTimeline"/>
    <dgm:cxn modelId="{40BED040-F8B3-4D20-A8F2-C57685C9D574}" type="presParOf" srcId="{46A82098-E058-44C9-AA94-DAE8A4EF7CFF}" destId="{E5C8B2B6-6F34-426D-AD4D-C2864600F27A}" srcOrd="1" destOrd="0" presId="urn:microsoft.com/office/officeart/2017/3/layout/HorizontalPathTimeline"/>
    <dgm:cxn modelId="{C07BA38D-57F6-400B-984B-6D97395D9CEC}" type="presParOf" srcId="{46A82098-E058-44C9-AA94-DAE8A4EF7CFF}" destId="{3553DC05-9A4A-491E-B660-78DBCE830A3A}" srcOrd="2" destOrd="0" presId="urn:microsoft.com/office/officeart/2017/3/layout/HorizontalPathTimeline"/>
    <dgm:cxn modelId="{7E06645C-D3D8-474D-9706-24E4F49636BD}" type="presParOf" srcId="{3553DC05-9A4A-491E-B660-78DBCE830A3A}" destId="{E9B85072-1C31-4C0E-8C92-1B7B9AEACA0D}" srcOrd="0" destOrd="0" presId="urn:microsoft.com/office/officeart/2017/3/layout/HorizontalPathTimeline"/>
    <dgm:cxn modelId="{9A682A9B-BD7F-46C3-9C68-7718FF252386}" type="presParOf" srcId="{3553DC05-9A4A-491E-B660-78DBCE830A3A}" destId="{57E7B678-CD33-4353-8AE7-EF160259B9EB}" srcOrd="1" destOrd="0" presId="urn:microsoft.com/office/officeart/2017/3/layout/HorizontalPathTimeline"/>
    <dgm:cxn modelId="{1A870651-83C6-4CFE-AAC6-1BECF28DF14A}" type="presParOf" srcId="{57E7B678-CD33-4353-8AE7-EF160259B9EB}" destId="{3F2F7036-B146-4611-B3D6-C8ACE1FBBDB6}" srcOrd="0" destOrd="0" presId="urn:microsoft.com/office/officeart/2017/3/layout/HorizontalPathTimeline"/>
    <dgm:cxn modelId="{E109B373-87FC-49E7-AB64-0BECF292F418}" type="presParOf" srcId="{57E7B678-CD33-4353-8AE7-EF160259B9EB}" destId="{DC5DF05A-D276-4554-A717-150A567A84B4}" srcOrd="1" destOrd="0" presId="urn:microsoft.com/office/officeart/2017/3/layout/HorizontalPathTimeline"/>
    <dgm:cxn modelId="{9B161251-C5ED-4273-B0D0-B24B923F16FB}" type="presParOf" srcId="{3553DC05-9A4A-491E-B660-78DBCE830A3A}" destId="{40E2AA75-B7B2-4B3C-B6A6-4ECDBD22350C}" srcOrd="2" destOrd="0" presId="urn:microsoft.com/office/officeart/2017/3/layout/HorizontalPathTimeline"/>
    <dgm:cxn modelId="{1DD0879E-5D2C-4194-A1E3-663BCF9494CF}" type="presParOf" srcId="{3553DC05-9A4A-491E-B660-78DBCE830A3A}" destId="{6B0C85C5-A880-4259-AB7C-99E1D70A0A6C}" srcOrd="3" destOrd="0" presId="urn:microsoft.com/office/officeart/2017/3/layout/HorizontalPathTimeline"/>
    <dgm:cxn modelId="{FF481983-6828-4471-A712-8DF7088F0B6A}" type="presParOf" srcId="{3553DC05-9A4A-491E-B660-78DBCE830A3A}" destId="{24AD8EAB-53FF-409E-BA8F-0C1168F63B69}" srcOrd="4" destOrd="0" presId="urn:microsoft.com/office/officeart/2017/3/layout/HorizontalPathTimeline"/>
    <dgm:cxn modelId="{89CFCEB2-C89C-4068-80FC-B197B4834BD4}" type="presParOf" srcId="{46A82098-E058-44C9-AA94-DAE8A4EF7CFF}" destId="{0A61ED4D-B885-4A3D-B086-3EA9DDFA90A5}" srcOrd="3" destOrd="0" presId="urn:microsoft.com/office/officeart/2017/3/layout/HorizontalPathTimeline"/>
    <dgm:cxn modelId="{F6CF4475-5417-4863-A786-1948EE89A8B7}" type="presParOf" srcId="{46A82098-E058-44C9-AA94-DAE8A4EF7CFF}" destId="{B18AD441-CAC9-45BF-882C-39E6F89ABBDE}" srcOrd="4" destOrd="0" presId="urn:microsoft.com/office/officeart/2017/3/layout/HorizontalPathTimeline"/>
    <dgm:cxn modelId="{06D4B273-BCB9-4D67-8B16-A4F23D06B574}" type="presParOf" srcId="{B18AD441-CAC9-45BF-882C-39E6F89ABBDE}" destId="{9DC91F5E-E0EB-4FA7-B6C7-66337D3B5743}" srcOrd="0" destOrd="0" presId="urn:microsoft.com/office/officeart/2017/3/layout/HorizontalPathTimeline"/>
    <dgm:cxn modelId="{99619778-672B-44C3-8766-312352ADA3C4}" type="presParOf" srcId="{B18AD441-CAC9-45BF-882C-39E6F89ABBDE}" destId="{96E1A018-B237-4EAE-ADED-C43985A6679B}" srcOrd="1" destOrd="0" presId="urn:microsoft.com/office/officeart/2017/3/layout/HorizontalPathTimeline"/>
    <dgm:cxn modelId="{BFFC5DF8-9221-43A7-BE12-1FE19BBC895F}" type="presParOf" srcId="{96E1A018-B237-4EAE-ADED-C43985A6679B}" destId="{303E527D-B0EA-4AA5-A424-73B85022BE87}" srcOrd="0" destOrd="0" presId="urn:microsoft.com/office/officeart/2017/3/layout/HorizontalPathTimeline"/>
    <dgm:cxn modelId="{01D9DD5C-BE37-4F65-969B-A3C9AA2BE2BA}" type="presParOf" srcId="{96E1A018-B237-4EAE-ADED-C43985A6679B}" destId="{6760D732-5C3F-4CD7-93AA-CF4C19040D86}" srcOrd="1" destOrd="0" presId="urn:microsoft.com/office/officeart/2017/3/layout/HorizontalPathTimeline"/>
    <dgm:cxn modelId="{FF356FB4-42C8-4E51-BE02-404BBA961CC6}" type="presParOf" srcId="{B18AD441-CAC9-45BF-882C-39E6F89ABBDE}" destId="{EB7FB299-0B25-4FB2-B515-33342EF718C5}" srcOrd="2" destOrd="0" presId="urn:microsoft.com/office/officeart/2017/3/layout/HorizontalPathTimeline"/>
    <dgm:cxn modelId="{D805752D-F561-457E-AD7B-5B1B00E4B825}" type="presParOf" srcId="{B18AD441-CAC9-45BF-882C-39E6F89ABBDE}" destId="{E6BCB59F-7209-4F08-9D42-F991A80A0D63}" srcOrd="3" destOrd="0" presId="urn:microsoft.com/office/officeart/2017/3/layout/HorizontalPathTimeline"/>
    <dgm:cxn modelId="{5869D0D1-7972-4827-AA4E-7D754ED971C0}" type="presParOf" srcId="{B18AD441-CAC9-45BF-882C-39E6F89ABBDE}" destId="{4F4C7E89-47D7-497E-894E-E7F7334D532B}" srcOrd="4" destOrd="0" presId="urn:microsoft.com/office/officeart/2017/3/layout/HorizontalPathTimeline"/>
    <dgm:cxn modelId="{5D5FD4D3-D980-4BBA-B4D6-EC97BCF35E89}" type="presParOf" srcId="{46A82098-E058-44C9-AA94-DAE8A4EF7CFF}" destId="{F910491D-F6D2-429D-9C52-9A426DB4890A}" srcOrd="5" destOrd="0" presId="urn:microsoft.com/office/officeart/2017/3/layout/HorizontalPathTimeline"/>
    <dgm:cxn modelId="{534B4FD5-9D88-4304-AB9D-DE8F1BE06E2F}" type="presParOf" srcId="{46A82098-E058-44C9-AA94-DAE8A4EF7CFF}" destId="{AFC67AF7-328C-4163-BB63-E09606167E6F}" srcOrd="6" destOrd="0" presId="urn:microsoft.com/office/officeart/2017/3/layout/HorizontalPathTimeline"/>
    <dgm:cxn modelId="{D9AF120B-245A-4D11-AED3-B1726637771A}" type="presParOf" srcId="{AFC67AF7-328C-4163-BB63-E09606167E6F}" destId="{3F76C8A3-9A2A-41A4-B267-7CBFFE1358E9}" srcOrd="0" destOrd="0" presId="urn:microsoft.com/office/officeart/2017/3/layout/HorizontalPathTimeline"/>
    <dgm:cxn modelId="{DA229FBC-9928-4642-A4CA-A3262EFAF40E}" type="presParOf" srcId="{AFC67AF7-328C-4163-BB63-E09606167E6F}" destId="{332881FA-6A31-43A6-9A63-821939B24C48}" srcOrd="1" destOrd="0" presId="urn:microsoft.com/office/officeart/2017/3/layout/HorizontalPathTimeline"/>
    <dgm:cxn modelId="{F85DA365-AF97-4632-97B1-AB1B0FF0FC6C}" type="presParOf" srcId="{332881FA-6A31-43A6-9A63-821939B24C48}" destId="{D069B454-B581-4808-9AB8-9DD7F8403420}" srcOrd="0" destOrd="0" presId="urn:microsoft.com/office/officeart/2017/3/layout/HorizontalPathTimeline"/>
    <dgm:cxn modelId="{F8264203-B331-47EF-B5FF-C1B66380B9BC}" type="presParOf" srcId="{332881FA-6A31-43A6-9A63-821939B24C48}" destId="{3F10127A-B63D-4649-93B1-638DC7D3B919}" srcOrd="1" destOrd="0" presId="urn:microsoft.com/office/officeart/2017/3/layout/HorizontalPathTimeline"/>
    <dgm:cxn modelId="{E1787AC4-DC08-4AF4-8572-50C85492F274}" type="presParOf" srcId="{AFC67AF7-328C-4163-BB63-E09606167E6F}" destId="{681BCE46-704C-416D-BA3A-DF36AA0EF9B7}" srcOrd="2" destOrd="0" presId="urn:microsoft.com/office/officeart/2017/3/layout/HorizontalPathTimeline"/>
    <dgm:cxn modelId="{F23D70B4-89AD-4799-8223-D4F6431C8C18}" type="presParOf" srcId="{AFC67AF7-328C-4163-BB63-E09606167E6F}" destId="{ED4C3C81-022F-46A9-B249-DB3616B8D81A}" srcOrd="3" destOrd="0" presId="urn:microsoft.com/office/officeart/2017/3/layout/HorizontalPathTimeline"/>
    <dgm:cxn modelId="{F5E498D6-7D58-49D1-96FD-D660E22C43E0}" type="presParOf" srcId="{AFC67AF7-328C-4163-BB63-E09606167E6F}" destId="{E7A4498E-9413-47BE-84A6-83178B135FBD}"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DD2DC-D70E-402F-B75F-37B46DB5C4A2}">
      <dsp:nvSpPr>
        <dsp:cNvPr id="0" name=""/>
        <dsp:cNvSpPr/>
      </dsp:nvSpPr>
      <dsp:spPr>
        <a:xfrm>
          <a:off x="3557" y="1196617"/>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338F4D-A781-4E4E-A869-240DE7F1C139}">
      <dsp:nvSpPr>
        <dsp:cNvPr id="0" name=""/>
        <dsp:cNvSpPr/>
      </dsp:nvSpPr>
      <dsp:spPr>
        <a:xfrm>
          <a:off x="3557"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Visual Understanding:</a:t>
          </a:r>
          <a:endParaRPr lang="en-US" sz="1400" kern="1200"/>
        </a:p>
      </dsp:txBody>
      <dsp:txXfrm>
        <a:off x="3557" y="1926074"/>
        <a:ext cx="1843593" cy="440734"/>
      </dsp:txXfrm>
    </dsp:sp>
    <dsp:sp modelId="{709A62E5-FA37-4701-B57C-AD45E49844CF}">
      <dsp:nvSpPr>
        <dsp:cNvPr id="0" name=""/>
        <dsp:cNvSpPr/>
      </dsp:nvSpPr>
      <dsp:spPr>
        <a:xfrm>
          <a:off x="3557"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Enables machines to interpret and comprehend visual data, akin to human visual perception.</a:t>
          </a:r>
        </a:p>
      </dsp:txBody>
      <dsp:txXfrm>
        <a:off x="3557" y="2405970"/>
        <a:ext cx="1843593" cy="748749"/>
      </dsp:txXfrm>
    </dsp:sp>
    <dsp:sp modelId="{94570F75-C471-4044-B420-05874A56FF15}">
      <dsp:nvSpPr>
        <dsp:cNvPr id="0" name=""/>
        <dsp:cNvSpPr/>
      </dsp:nvSpPr>
      <dsp:spPr>
        <a:xfrm>
          <a:off x="2169780" y="1196617"/>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990C-07DF-4780-A2E9-0F26385F37E3}">
      <dsp:nvSpPr>
        <dsp:cNvPr id="0" name=""/>
        <dsp:cNvSpPr/>
      </dsp:nvSpPr>
      <dsp:spPr>
        <a:xfrm>
          <a:off x="2169780"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Automation and Efficiency:</a:t>
          </a:r>
          <a:endParaRPr lang="en-US" sz="1400" kern="1200"/>
        </a:p>
      </dsp:txBody>
      <dsp:txXfrm>
        <a:off x="2169780" y="1926074"/>
        <a:ext cx="1843593" cy="440734"/>
      </dsp:txXfrm>
    </dsp:sp>
    <dsp:sp modelId="{A57DD826-0E33-40FD-9F70-EF2CF9BF075D}">
      <dsp:nvSpPr>
        <dsp:cNvPr id="0" name=""/>
        <dsp:cNvSpPr/>
      </dsp:nvSpPr>
      <dsp:spPr>
        <a:xfrm>
          <a:off x="2169780"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Automates tasks traditionally reliant on human vision, enhancing operational efficiency across industries.</a:t>
          </a:r>
        </a:p>
      </dsp:txBody>
      <dsp:txXfrm>
        <a:off x="2169780" y="2405970"/>
        <a:ext cx="1843593" cy="748749"/>
      </dsp:txXfrm>
    </dsp:sp>
    <dsp:sp modelId="{C27F911C-596A-4360-A79C-76D69F61ADBC}">
      <dsp:nvSpPr>
        <dsp:cNvPr id="0" name=""/>
        <dsp:cNvSpPr/>
      </dsp:nvSpPr>
      <dsp:spPr>
        <a:xfrm>
          <a:off x="4336003" y="1196617"/>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DD7A20-1F44-4D74-A5C4-44D3753D84D5}">
      <dsp:nvSpPr>
        <dsp:cNvPr id="0" name=""/>
        <dsp:cNvSpPr/>
      </dsp:nvSpPr>
      <dsp:spPr>
        <a:xfrm>
          <a:off x="4336003"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Object Recognition:</a:t>
          </a:r>
          <a:endParaRPr lang="en-US" sz="1400" kern="1200"/>
        </a:p>
      </dsp:txBody>
      <dsp:txXfrm>
        <a:off x="4336003" y="1926074"/>
        <a:ext cx="1843593" cy="440734"/>
      </dsp:txXfrm>
    </dsp:sp>
    <dsp:sp modelId="{80AE4598-711A-4BE0-824F-335E0EF09E23}">
      <dsp:nvSpPr>
        <dsp:cNvPr id="0" name=""/>
        <dsp:cNvSpPr/>
      </dsp:nvSpPr>
      <dsp:spPr>
        <a:xfrm>
          <a:off x="4336003"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Identifies and categorizes objects within images and videos.</a:t>
          </a:r>
        </a:p>
      </dsp:txBody>
      <dsp:txXfrm>
        <a:off x="4336003" y="2405970"/>
        <a:ext cx="1843593" cy="748749"/>
      </dsp:txXfrm>
    </dsp:sp>
    <dsp:sp modelId="{E49FF0C3-3474-441D-B490-29AE618090CB}">
      <dsp:nvSpPr>
        <dsp:cNvPr id="0" name=""/>
        <dsp:cNvSpPr/>
      </dsp:nvSpPr>
      <dsp:spPr>
        <a:xfrm>
          <a:off x="6502225" y="1196617"/>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3675CA-6A53-4C89-B6BE-96DF7A66A2BC}">
      <dsp:nvSpPr>
        <dsp:cNvPr id="0" name=""/>
        <dsp:cNvSpPr/>
      </dsp:nvSpPr>
      <dsp:spPr>
        <a:xfrm>
          <a:off x="6502225"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Decision-Making Enhancement:</a:t>
          </a:r>
          <a:endParaRPr lang="en-US" sz="1400" kern="1200"/>
        </a:p>
      </dsp:txBody>
      <dsp:txXfrm>
        <a:off x="6502225" y="1926074"/>
        <a:ext cx="1843593" cy="440734"/>
      </dsp:txXfrm>
    </dsp:sp>
    <dsp:sp modelId="{5261F5BD-AAF1-48A3-85B4-CF8291238167}">
      <dsp:nvSpPr>
        <dsp:cNvPr id="0" name=""/>
        <dsp:cNvSpPr/>
      </dsp:nvSpPr>
      <dsp:spPr>
        <a:xfrm>
          <a:off x="6502225"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Enhances decision-making by providing insights derived from visual information.</a:t>
          </a:r>
        </a:p>
      </dsp:txBody>
      <dsp:txXfrm>
        <a:off x="6502225" y="2405970"/>
        <a:ext cx="1843593" cy="748749"/>
      </dsp:txXfrm>
    </dsp:sp>
    <dsp:sp modelId="{EA96024D-9488-45D8-B7E7-FAA17E0761C1}">
      <dsp:nvSpPr>
        <dsp:cNvPr id="0" name=""/>
        <dsp:cNvSpPr/>
      </dsp:nvSpPr>
      <dsp:spPr>
        <a:xfrm>
          <a:off x="8668448" y="1196617"/>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643513-0CC1-4E27-A96F-7B912E7D2F08}">
      <dsp:nvSpPr>
        <dsp:cNvPr id="0" name=""/>
        <dsp:cNvSpPr/>
      </dsp:nvSpPr>
      <dsp:spPr>
        <a:xfrm>
          <a:off x="8668448" y="1926074"/>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Human-Machine Interaction:</a:t>
          </a:r>
          <a:endParaRPr lang="en-US" sz="1400" kern="1200"/>
        </a:p>
      </dsp:txBody>
      <dsp:txXfrm>
        <a:off x="8668448" y="1926074"/>
        <a:ext cx="1843593" cy="440734"/>
      </dsp:txXfrm>
    </dsp:sp>
    <dsp:sp modelId="{822441F8-B0DB-4257-B5E9-697024A6F20C}">
      <dsp:nvSpPr>
        <dsp:cNvPr id="0" name=""/>
        <dsp:cNvSpPr/>
      </dsp:nvSpPr>
      <dsp:spPr>
        <a:xfrm>
          <a:off x="8668448" y="2405970"/>
          <a:ext cx="1843593" cy="748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Improves interfaces through the recognition of gestures, facial expressions, and movements.</a:t>
          </a:r>
        </a:p>
      </dsp:txBody>
      <dsp:txXfrm>
        <a:off x="8668448" y="2405970"/>
        <a:ext cx="1843593" cy="748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B43D0-D585-4AFB-A904-E9E2BF6278B7}">
      <dsp:nvSpPr>
        <dsp:cNvPr id="0" name=""/>
        <dsp:cNvSpPr/>
      </dsp:nvSpPr>
      <dsp:spPr>
        <a:xfrm>
          <a:off x="582645" y="178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Medical Imaging:</a:t>
          </a:r>
          <a:endParaRPr lang="en-US" sz="1500" kern="1200" dirty="0"/>
        </a:p>
        <a:p>
          <a:pPr marL="114300" lvl="1" indent="-114300" algn="l" defTabSz="533400">
            <a:lnSpc>
              <a:spcPct val="90000"/>
            </a:lnSpc>
            <a:spcBef>
              <a:spcPct val="0"/>
            </a:spcBef>
            <a:spcAft>
              <a:spcPct val="15000"/>
            </a:spcAft>
            <a:buChar char="•"/>
          </a:pPr>
          <a:r>
            <a:rPr lang="en-US" sz="1200" kern="1200" dirty="0"/>
            <a:t>Assists in diagnostics and treatment planning through advanced analysis of medical images.</a:t>
          </a:r>
        </a:p>
      </dsp:txBody>
      <dsp:txXfrm>
        <a:off x="582645" y="1781"/>
        <a:ext cx="2174490" cy="1304694"/>
      </dsp:txXfrm>
    </dsp:sp>
    <dsp:sp modelId="{308DB8F7-0468-49F9-85CD-3A23A8B708A0}">
      <dsp:nvSpPr>
        <dsp:cNvPr id="0" name=""/>
        <dsp:cNvSpPr/>
      </dsp:nvSpPr>
      <dsp:spPr>
        <a:xfrm>
          <a:off x="2974584" y="178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Autonomous Systems:</a:t>
          </a:r>
          <a:endParaRPr lang="en-US" sz="1500" kern="1200" dirty="0"/>
        </a:p>
        <a:p>
          <a:pPr marL="114300" lvl="1" indent="-114300" algn="l" defTabSz="533400">
            <a:lnSpc>
              <a:spcPct val="90000"/>
            </a:lnSpc>
            <a:spcBef>
              <a:spcPct val="0"/>
            </a:spcBef>
            <a:spcAft>
              <a:spcPct val="15000"/>
            </a:spcAft>
            <a:buChar char="•"/>
          </a:pPr>
          <a:r>
            <a:rPr lang="en-US" sz="1200" kern="1200" dirty="0"/>
            <a:t>Crucial for navigation and decision-making in autonomous vehicles, planes, missiles, and robotic systems.</a:t>
          </a:r>
        </a:p>
      </dsp:txBody>
      <dsp:txXfrm>
        <a:off x="2974584" y="1781"/>
        <a:ext cx="2174490" cy="1304694"/>
      </dsp:txXfrm>
    </dsp:sp>
    <dsp:sp modelId="{A5B4D09C-FA4A-4AEF-80E0-0B8F0648C4AE}">
      <dsp:nvSpPr>
        <dsp:cNvPr id="0" name=""/>
        <dsp:cNvSpPr/>
      </dsp:nvSpPr>
      <dsp:spPr>
        <a:xfrm>
          <a:off x="5366524" y="178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Space Exploration:</a:t>
          </a:r>
          <a:endParaRPr lang="en-US" sz="1500" kern="1200" dirty="0"/>
        </a:p>
        <a:p>
          <a:pPr marL="114300" lvl="1" indent="-114300" algn="l" defTabSz="533400">
            <a:lnSpc>
              <a:spcPct val="90000"/>
            </a:lnSpc>
            <a:spcBef>
              <a:spcPct val="0"/>
            </a:spcBef>
            <a:spcAft>
              <a:spcPct val="15000"/>
            </a:spcAft>
            <a:buChar char="•"/>
          </a:pPr>
          <a:r>
            <a:rPr lang="en-US" sz="1200" kern="1200" dirty="0"/>
            <a:t>Used in space missions for terrain mapping, object recognition, and autonomous navigation.</a:t>
          </a:r>
        </a:p>
      </dsp:txBody>
      <dsp:txXfrm>
        <a:off x="5366524" y="1781"/>
        <a:ext cx="2174490" cy="1304694"/>
      </dsp:txXfrm>
    </dsp:sp>
    <dsp:sp modelId="{BCDF9CA6-376D-467D-A3BF-B396AEA8C28D}">
      <dsp:nvSpPr>
        <dsp:cNvPr id="0" name=""/>
        <dsp:cNvSpPr/>
      </dsp:nvSpPr>
      <dsp:spPr>
        <a:xfrm>
          <a:off x="7758464" y="1781"/>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Aid to the Blind, ASL Recognition:</a:t>
          </a:r>
          <a:endParaRPr lang="en-US" sz="1500" kern="1200" dirty="0"/>
        </a:p>
        <a:p>
          <a:pPr marL="114300" lvl="1" indent="-114300" algn="l" defTabSz="533400">
            <a:lnSpc>
              <a:spcPct val="90000"/>
            </a:lnSpc>
            <a:spcBef>
              <a:spcPct val="0"/>
            </a:spcBef>
            <a:spcAft>
              <a:spcPct val="15000"/>
            </a:spcAft>
            <a:buChar char="•"/>
          </a:pPr>
          <a:r>
            <a:rPr lang="en-US" sz="1200" b="0" kern="1200" dirty="0"/>
            <a:t>Employs computer vision to assist individuals with visual impairments and recognize American Sign Language (ASL).</a:t>
          </a:r>
          <a:endParaRPr lang="en-US" sz="1200" kern="1200" dirty="0"/>
        </a:p>
      </dsp:txBody>
      <dsp:txXfrm>
        <a:off x="7758464" y="1781"/>
        <a:ext cx="2174490" cy="1304694"/>
      </dsp:txXfrm>
    </dsp:sp>
    <dsp:sp modelId="{C15BE7DF-8691-4FBD-8513-A90FBFFFC4A6}">
      <dsp:nvSpPr>
        <dsp:cNvPr id="0" name=""/>
        <dsp:cNvSpPr/>
      </dsp:nvSpPr>
      <dsp:spPr>
        <a:xfrm>
          <a:off x="582645" y="1523924"/>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Manufacturing, Quality Control:</a:t>
          </a:r>
          <a:endParaRPr lang="en-US" sz="1500" kern="1200" dirty="0"/>
        </a:p>
        <a:p>
          <a:pPr marL="114300" lvl="1" indent="-114300" algn="l" defTabSz="533400">
            <a:lnSpc>
              <a:spcPct val="90000"/>
            </a:lnSpc>
            <a:spcBef>
              <a:spcPct val="0"/>
            </a:spcBef>
            <a:spcAft>
              <a:spcPct val="15000"/>
            </a:spcAft>
            <a:buChar char="•"/>
          </a:pPr>
          <a:r>
            <a:rPr lang="en-US" sz="1200" kern="1200" dirty="0"/>
            <a:t>Used for quality control in manufacturing, ensuring products meet standards.</a:t>
          </a:r>
        </a:p>
      </dsp:txBody>
      <dsp:txXfrm>
        <a:off x="582645" y="1523924"/>
        <a:ext cx="2174490" cy="1304694"/>
      </dsp:txXfrm>
    </dsp:sp>
    <dsp:sp modelId="{972C792E-A084-44E9-ADFC-A670543286F8}">
      <dsp:nvSpPr>
        <dsp:cNvPr id="0" name=""/>
        <dsp:cNvSpPr/>
      </dsp:nvSpPr>
      <dsp:spPr>
        <a:xfrm>
          <a:off x="2974584" y="1523924"/>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Surveillance, Security, Biometrics:</a:t>
          </a:r>
          <a:endParaRPr lang="en-US" sz="1500" kern="1200" dirty="0"/>
        </a:p>
        <a:p>
          <a:pPr marL="114300" lvl="1" indent="-114300" algn="l" defTabSz="533400">
            <a:lnSpc>
              <a:spcPct val="90000"/>
            </a:lnSpc>
            <a:spcBef>
              <a:spcPct val="0"/>
            </a:spcBef>
            <a:spcAft>
              <a:spcPct val="15000"/>
            </a:spcAft>
            <a:buChar char="•"/>
          </a:pPr>
          <a:r>
            <a:rPr lang="en-US" sz="1200" b="0" kern="1200" dirty="0"/>
            <a:t>Enhances security through real-time monitoring, facial recognition, and biometric identification.</a:t>
          </a:r>
          <a:endParaRPr lang="en-US" sz="1200" kern="1200" dirty="0"/>
        </a:p>
      </dsp:txBody>
      <dsp:txXfrm>
        <a:off x="2974584" y="1523924"/>
        <a:ext cx="2174490" cy="1304694"/>
      </dsp:txXfrm>
    </dsp:sp>
    <dsp:sp modelId="{B3853E0F-6D5C-4B42-8B61-8E7041BDB916}">
      <dsp:nvSpPr>
        <dsp:cNvPr id="0" name=""/>
        <dsp:cNvSpPr/>
      </dsp:nvSpPr>
      <dsp:spPr>
        <a:xfrm>
          <a:off x="5366524" y="1523924"/>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Image Retrieval:</a:t>
          </a:r>
          <a:endParaRPr lang="en-US" sz="1500" kern="1200" dirty="0"/>
        </a:p>
        <a:p>
          <a:pPr marL="114300" lvl="1" indent="-114300" algn="l" defTabSz="533400">
            <a:lnSpc>
              <a:spcPct val="90000"/>
            </a:lnSpc>
            <a:spcBef>
              <a:spcPct val="0"/>
            </a:spcBef>
            <a:spcAft>
              <a:spcPct val="15000"/>
            </a:spcAft>
            <a:buChar char="•"/>
          </a:pPr>
          <a:r>
            <a:rPr lang="en-US" sz="1200" b="0" kern="1200" dirty="0"/>
            <a:t>Utilized for retrieving images from large databases based on visual content.</a:t>
          </a:r>
          <a:endParaRPr lang="en-US" sz="1200" kern="1200" dirty="0"/>
        </a:p>
      </dsp:txBody>
      <dsp:txXfrm>
        <a:off x="5366524" y="1523924"/>
        <a:ext cx="2174490" cy="1304694"/>
      </dsp:txXfrm>
    </dsp:sp>
    <dsp:sp modelId="{7393A0E2-DFF7-4308-BE40-B96CEE8BFB7A}">
      <dsp:nvSpPr>
        <dsp:cNvPr id="0" name=""/>
        <dsp:cNvSpPr/>
      </dsp:nvSpPr>
      <dsp:spPr>
        <a:xfrm>
          <a:off x="7758464" y="1523924"/>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Medical Imaging and Analysis:</a:t>
          </a:r>
          <a:endParaRPr lang="en-US" sz="1500" kern="1200" dirty="0"/>
        </a:p>
        <a:p>
          <a:pPr marL="114300" lvl="1" indent="-114300" algn="l" defTabSz="533400">
            <a:lnSpc>
              <a:spcPct val="90000"/>
            </a:lnSpc>
            <a:spcBef>
              <a:spcPct val="0"/>
            </a:spcBef>
            <a:spcAft>
              <a:spcPct val="15000"/>
            </a:spcAft>
            <a:buChar char="•"/>
          </a:pPr>
          <a:r>
            <a:rPr lang="en-US" sz="1200" kern="1200" dirty="0"/>
            <a:t>Contributes to medical imaging and analysis, aiding in diagnostics and research.</a:t>
          </a:r>
        </a:p>
      </dsp:txBody>
      <dsp:txXfrm>
        <a:off x="7758464" y="1523924"/>
        <a:ext cx="2174490" cy="1304694"/>
      </dsp:txXfrm>
    </dsp:sp>
    <dsp:sp modelId="{AC03E26D-FDF6-435F-959E-57A1B6492D84}">
      <dsp:nvSpPr>
        <dsp:cNvPr id="0" name=""/>
        <dsp:cNvSpPr/>
      </dsp:nvSpPr>
      <dsp:spPr>
        <a:xfrm>
          <a:off x="582645" y="304606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Search and Rescue Robots:</a:t>
          </a:r>
          <a:endParaRPr lang="en-US" sz="1500" kern="1200" dirty="0"/>
        </a:p>
        <a:p>
          <a:pPr marL="114300" lvl="1" indent="-114300" algn="l" defTabSz="533400">
            <a:lnSpc>
              <a:spcPct val="90000"/>
            </a:lnSpc>
            <a:spcBef>
              <a:spcPct val="0"/>
            </a:spcBef>
            <a:spcAft>
              <a:spcPct val="15000"/>
            </a:spcAft>
            <a:buChar char="•"/>
          </a:pPr>
          <a:r>
            <a:rPr lang="en-US" sz="1200" b="0" kern="1200" dirty="0"/>
            <a:t>Enables robots </a:t>
          </a:r>
          <a:r>
            <a:rPr lang="en-US" sz="1200" kern="1200" dirty="0"/>
            <a:t>to navigate and locate objects or individuals in complex environments.</a:t>
          </a:r>
        </a:p>
      </dsp:txBody>
      <dsp:txXfrm>
        <a:off x="582645" y="3046068"/>
        <a:ext cx="2174490" cy="1304694"/>
      </dsp:txXfrm>
    </dsp:sp>
    <dsp:sp modelId="{39E8619C-2FC7-4189-BAA8-3AFCC9196EA1}">
      <dsp:nvSpPr>
        <dsp:cNvPr id="0" name=""/>
        <dsp:cNvSpPr/>
      </dsp:nvSpPr>
      <dsp:spPr>
        <a:xfrm>
          <a:off x="2974584" y="3046068"/>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Entertainment and Gaming:</a:t>
          </a:r>
          <a:endParaRPr lang="en-US" sz="1500" kern="1200" dirty="0"/>
        </a:p>
        <a:p>
          <a:pPr marL="114300" lvl="1" indent="-114300" algn="l" defTabSz="533400">
            <a:lnSpc>
              <a:spcPct val="90000"/>
            </a:lnSpc>
            <a:spcBef>
              <a:spcPct val="0"/>
            </a:spcBef>
            <a:spcAft>
              <a:spcPct val="15000"/>
            </a:spcAft>
            <a:buChar char="•"/>
          </a:pPr>
          <a:r>
            <a:rPr lang="en-US" sz="1200" kern="1200" dirty="0"/>
            <a:t>Enhances gaming experiences through features like gesture control and facial recognition.</a:t>
          </a:r>
        </a:p>
      </dsp:txBody>
      <dsp:txXfrm>
        <a:off x="2974584" y="3046068"/>
        <a:ext cx="2174490" cy="1304694"/>
      </dsp:txXfrm>
    </dsp:sp>
    <dsp:sp modelId="{0C7A71F3-DCF1-4DCD-9C74-5F3826F59EC4}">
      <dsp:nvSpPr>
        <dsp:cNvPr id="0" name=""/>
        <dsp:cNvSpPr/>
      </dsp:nvSpPr>
      <dsp:spPr>
        <a:xfrm>
          <a:off x="5366524" y="304606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Human Pose Estimation:</a:t>
          </a:r>
          <a:endParaRPr lang="en-US" sz="1500" kern="1200" dirty="0"/>
        </a:p>
        <a:p>
          <a:pPr marL="114300" lvl="1" indent="-114300" algn="l" defTabSz="533400">
            <a:lnSpc>
              <a:spcPct val="90000"/>
            </a:lnSpc>
            <a:spcBef>
              <a:spcPct val="0"/>
            </a:spcBef>
            <a:spcAft>
              <a:spcPct val="15000"/>
            </a:spcAft>
            <a:buChar char="•"/>
          </a:pPr>
          <a:r>
            <a:rPr lang="en-US" sz="1200" kern="1200" dirty="0"/>
            <a:t>Used to estimate and understand human body poses in various applications.</a:t>
          </a:r>
        </a:p>
      </dsp:txBody>
      <dsp:txXfrm>
        <a:off x="5366524" y="3046068"/>
        <a:ext cx="2174490" cy="1304694"/>
      </dsp:txXfrm>
    </dsp:sp>
    <dsp:sp modelId="{B324564C-D049-4D43-A715-3D53F50480E9}">
      <dsp:nvSpPr>
        <dsp:cNvPr id="0" name=""/>
        <dsp:cNvSpPr/>
      </dsp:nvSpPr>
      <dsp:spPr>
        <a:xfrm>
          <a:off x="7758464" y="304606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t>Natural Language Processing (NLP):</a:t>
          </a:r>
          <a:endParaRPr lang="en-US" sz="1500" kern="1200" dirty="0"/>
        </a:p>
        <a:p>
          <a:pPr marL="114300" lvl="1" indent="-114300" algn="l" defTabSz="533400">
            <a:lnSpc>
              <a:spcPct val="90000"/>
            </a:lnSpc>
            <a:spcBef>
              <a:spcPct val="0"/>
            </a:spcBef>
            <a:spcAft>
              <a:spcPct val="15000"/>
            </a:spcAft>
            <a:buChar char="•"/>
          </a:pPr>
          <a:r>
            <a:rPr lang="en-US" sz="1200" kern="1200" dirty="0"/>
            <a:t>Supports NLP tasks by analyzing visual context in conjunction with textual information.</a:t>
          </a:r>
        </a:p>
      </dsp:txBody>
      <dsp:txXfrm>
        <a:off x="7758464" y="3046068"/>
        <a:ext cx="2174490" cy="1304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0B57D-FF7E-4FD2-86E4-B65F2DC98433}">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8D0426-93CB-4E7A-829F-AC255FFAC41B}">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485551-8074-4B1A-A3BC-8D2E7EA050ED}">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90000"/>
            </a:lnSpc>
            <a:spcBef>
              <a:spcPct val="0"/>
            </a:spcBef>
            <a:spcAft>
              <a:spcPct val="35000"/>
            </a:spcAft>
            <a:buNone/>
          </a:pPr>
          <a:r>
            <a:rPr lang="en-US" sz="2100" b="1" kern="1200"/>
            <a:t>Data Variability:</a:t>
          </a:r>
          <a:r>
            <a:rPr lang="en-US" sz="2100" kern="1200"/>
            <a:t> Computer vision systems face challenges due to the variability in visual data. Factors such as different lighting conditions, diverse viewpoints, and complex backgrounds can affect the performance of algorithms.</a:t>
          </a:r>
        </a:p>
      </dsp:txBody>
      <dsp:txXfrm>
        <a:off x="1437631" y="531"/>
        <a:ext cx="9077968" cy="1244702"/>
      </dsp:txXfrm>
    </dsp:sp>
    <dsp:sp modelId="{CAEB38BD-DACB-411A-B716-3CC7F54B11AE}">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7221E0-5827-4643-B077-135131273167}">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582D98-0E16-410D-801F-460D7F5DC69F}">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90000"/>
            </a:lnSpc>
            <a:spcBef>
              <a:spcPct val="0"/>
            </a:spcBef>
            <a:spcAft>
              <a:spcPct val="35000"/>
            </a:spcAft>
            <a:buNone/>
          </a:pPr>
          <a:r>
            <a:rPr lang="en-US" sz="2100" b="1" kern="1200"/>
            <a:t>Object Recognition Hurdles:</a:t>
          </a:r>
          <a:r>
            <a:rPr lang="en-US" sz="2100" kern="1200"/>
            <a:t> Identifying and recognizing objects in images becomes challenging when dealing with complex shapes, varying orientations, and occlusions.</a:t>
          </a:r>
        </a:p>
      </dsp:txBody>
      <dsp:txXfrm>
        <a:off x="1437631" y="1556410"/>
        <a:ext cx="9077968" cy="1244702"/>
      </dsp:txXfrm>
    </dsp:sp>
    <dsp:sp modelId="{61DEE9A1-5A85-43F4-BDBA-994EB0B462D1}">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11BCA6-29E5-41B2-A280-893A2FECF572}">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7F44EA-BEFB-4027-93C1-825A3D20DC8E}">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90000"/>
            </a:lnSpc>
            <a:spcBef>
              <a:spcPct val="0"/>
            </a:spcBef>
            <a:spcAft>
              <a:spcPct val="35000"/>
            </a:spcAft>
            <a:buNone/>
          </a:pPr>
          <a:r>
            <a:rPr lang="en-US" sz="2100" b="1" kern="1200"/>
            <a:t>Ethical Considerations:</a:t>
          </a:r>
          <a:r>
            <a:rPr lang="en-US" sz="2100" kern="1200"/>
            <a:t> The deployment of computer vision technologies raises ethical concerns, including biases in algorithms and the potential impact on privacy and fairness.</a:t>
          </a:r>
        </a:p>
      </dsp:txBody>
      <dsp:txXfrm>
        <a:off x="1437631" y="3112289"/>
        <a:ext cx="9077968" cy="1244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42837-BA9B-47F7-A357-92320B0C737A}">
      <dsp:nvSpPr>
        <dsp:cNvPr id="0" name=""/>
        <dsp:cNvSpPr/>
      </dsp:nvSpPr>
      <dsp:spPr>
        <a:xfrm>
          <a:off x="421804" y="23366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1970s-80s</a:t>
          </a:r>
        </a:p>
      </dsp:txBody>
      <dsp:txXfrm>
        <a:off x="421804" y="2336668"/>
        <a:ext cx="3364170" cy="491701"/>
      </dsp:txXfrm>
    </dsp:sp>
    <dsp:sp modelId="{7E4E714E-7034-4600-A3E8-E12128D6BD67}">
      <dsp:nvSpPr>
        <dsp:cNvPr id="0" name=""/>
        <dsp:cNvSpPr/>
      </dsp:nvSpPr>
      <dsp:spPr>
        <a:xfrm>
          <a:off x="0" y="2088642"/>
          <a:ext cx="10515600" cy="1740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980055E-ABE6-486D-B8D2-BCAE62230CD8}">
      <dsp:nvSpPr>
        <dsp:cNvPr id="0" name=""/>
        <dsp:cNvSpPr/>
      </dsp:nvSpPr>
      <dsp:spPr>
        <a:xfrm>
          <a:off x="253596" y="476335"/>
          <a:ext cx="3700587" cy="87257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Vision and AI</a:t>
          </a:r>
        </a:p>
        <a:p>
          <a:pPr marL="57150" lvl="1" indent="-57150" algn="l" defTabSz="488950">
            <a:lnSpc>
              <a:spcPct val="90000"/>
            </a:lnSpc>
            <a:spcBef>
              <a:spcPct val="0"/>
            </a:spcBef>
            <a:spcAft>
              <a:spcPct val="15000"/>
            </a:spcAft>
            <a:buChar char="•"/>
          </a:pPr>
          <a:r>
            <a:rPr lang="en-US" sz="1100" kern="1200"/>
            <a:t>Vision as part of AI for mimicking human intelligence.</a:t>
          </a:r>
        </a:p>
        <a:p>
          <a:pPr marL="57150" lvl="1" indent="-57150" algn="l" defTabSz="488950">
            <a:lnSpc>
              <a:spcPct val="90000"/>
            </a:lnSpc>
            <a:spcBef>
              <a:spcPct val="0"/>
            </a:spcBef>
            <a:spcAft>
              <a:spcPct val="15000"/>
            </a:spcAft>
            <a:buChar char="•"/>
          </a:pPr>
          <a:r>
            <a:rPr lang="en-US" sz="1100" kern="1200"/>
            <a:t>Initial belief in solving visual input for advanced reasoning.</a:t>
          </a:r>
        </a:p>
      </dsp:txBody>
      <dsp:txXfrm>
        <a:off x="253596" y="476335"/>
        <a:ext cx="3700587" cy="872579"/>
      </dsp:txXfrm>
    </dsp:sp>
    <dsp:sp modelId="{15BA2744-A3AF-4196-A3EA-6AE1CB8547B2}">
      <dsp:nvSpPr>
        <dsp:cNvPr id="0" name=""/>
        <dsp:cNvSpPr/>
      </dsp:nvSpPr>
      <dsp:spPr>
        <a:xfrm>
          <a:off x="2103890"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E9B85072-1C31-4C0E-8C92-1B7B9AEACA0D}">
      <dsp:nvSpPr>
        <dsp:cNvPr id="0" name=""/>
        <dsp:cNvSpPr/>
      </dsp:nvSpPr>
      <dsp:spPr>
        <a:xfrm>
          <a:off x="2524411" y="15229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1980s-90s</a:t>
          </a:r>
        </a:p>
      </dsp:txBody>
      <dsp:txXfrm>
        <a:off x="2524411" y="1522968"/>
        <a:ext cx="3364170" cy="491701"/>
      </dsp:txXfrm>
    </dsp:sp>
    <dsp:sp modelId="{3F2F7036-B146-4611-B3D6-C8ACE1FBBDB6}">
      <dsp:nvSpPr>
        <dsp:cNvPr id="0" name=""/>
        <dsp:cNvSpPr/>
      </dsp:nvSpPr>
      <dsp:spPr>
        <a:xfrm>
          <a:off x="2356202" y="3002423"/>
          <a:ext cx="3700587" cy="1024332"/>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Mathematical Advances</a:t>
          </a:r>
        </a:p>
        <a:p>
          <a:pPr marL="57150" lvl="1" indent="-57150" algn="l" defTabSz="488950">
            <a:lnSpc>
              <a:spcPct val="90000"/>
            </a:lnSpc>
            <a:spcBef>
              <a:spcPct val="0"/>
            </a:spcBef>
            <a:spcAft>
              <a:spcPct val="15000"/>
            </a:spcAft>
            <a:buChar char="•"/>
          </a:pPr>
          <a:r>
            <a:rPr lang="en-US" sz="1100" kern="1200"/>
            <a:t>Introduction of image pyramids and stereo-based shape recognition.</a:t>
          </a:r>
        </a:p>
        <a:p>
          <a:pPr marL="57150" lvl="1" indent="-57150" algn="l" defTabSz="488950">
            <a:lnSpc>
              <a:spcPct val="90000"/>
            </a:lnSpc>
            <a:spcBef>
              <a:spcPct val="0"/>
            </a:spcBef>
            <a:spcAft>
              <a:spcPct val="15000"/>
            </a:spcAft>
            <a:buChar char="•"/>
          </a:pPr>
          <a:r>
            <a:rPr lang="en-US" sz="1100" kern="1200"/>
            <a:t>Emergence of physics-based vision and statistical learning.</a:t>
          </a:r>
        </a:p>
      </dsp:txBody>
      <dsp:txXfrm>
        <a:off x="2356202" y="3002423"/>
        <a:ext cx="3700587" cy="1024332"/>
      </dsp:txXfrm>
    </dsp:sp>
    <dsp:sp modelId="{40E2AA75-B7B2-4B3C-B6A6-4ECDBD22350C}">
      <dsp:nvSpPr>
        <dsp:cNvPr id="0" name=""/>
        <dsp:cNvSpPr/>
      </dsp:nvSpPr>
      <dsp:spPr>
        <a:xfrm>
          <a:off x="4206496" y="2262695"/>
          <a:ext cx="0" cy="739727"/>
        </a:xfrm>
        <a:prstGeom prst="line">
          <a:avLst/>
        </a:prstGeom>
        <a:solidFill>
          <a:schemeClr val="accent5">
            <a:hueOff val="-2252848"/>
            <a:satOff val="-5806"/>
            <a:lumOff val="-3922"/>
            <a:alphaOff val="0"/>
          </a:schemeClr>
        </a:solidFill>
        <a:ln w="6350" cap="flat" cmpd="sng" algn="ctr">
          <a:solidFill>
            <a:schemeClr val="accent5">
              <a:hueOff val="-2252848"/>
              <a:satOff val="-5806"/>
              <a:lumOff val="-3922"/>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CBB26550-8B14-4CA5-AB50-212CE1DC1699}">
      <dsp:nvSpPr>
        <dsp:cNvPr id="0" name=""/>
        <dsp:cNvSpPr/>
      </dsp:nvSpPr>
      <dsp:spPr>
        <a:xfrm>
          <a:off x="204949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B0C85C5-A880-4259-AB7C-99E1D70A0A6C}">
      <dsp:nvSpPr>
        <dsp:cNvPr id="0" name=""/>
        <dsp:cNvSpPr/>
      </dsp:nvSpPr>
      <dsp:spPr>
        <a:xfrm>
          <a:off x="415210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DC91F5E-E0EB-4FA7-B6C7-66337D3B5743}">
      <dsp:nvSpPr>
        <dsp:cNvPr id="0" name=""/>
        <dsp:cNvSpPr/>
      </dsp:nvSpPr>
      <dsp:spPr>
        <a:xfrm>
          <a:off x="4627018" y="23366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2000s</a:t>
          </a:r>
        </a:p>
      </dsp:txBody>
      <dsp:txXfrm>
        <a:off x="4627018" y="2336668"/>
        <a:ext cx="3364170" cy="491701"/>
      </dsp:txXfrm>
    </dsp:sp>
    <dsp:sp modelId="{303E527D-B0EA-4AA5-A424-73B85022BE87}">
      <dsp:nvSpPr>
        <dsp:cNvPr id="0" name=""/>
        <dsp:cNvSpPr/>
      </dsp:nvSpPr>
      <dsp:spPr>
        <a:xfrm>
          <a:off x="4458809" y="134891"/>
          <a:ext cx="3700587" cy="1214023"/>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Computational Photography and Features</a:t>
          </a:r>
        </a:p>
        <a:p>
          <a:pPr marL="57150" lvl="1" indent="-57150" algn="l" defTabSz="488950">
            <a:lnSpc>
              <a:spcPct val="90000"/>
            </a:lnSpc>
            <a:spcBef>
              <a:spcPct val="0"/>
            </a:spcBef>
            <a:spcAft>
              <a:spcPct val="15000"/>
            </a:spcAft>
            <a:buChar char="•"/>
          </a:pPr>
          <a:r>
            <a:rPr lang="en-US" sz="1100" kern="1200"/>
            <a:t>Integration of vision and graphics.</a:t>
          </a:r>
        </a:p>
        <a:p>
          <a:pPr marL="57150" lvl="1" indent="-57150" algn="l" defTabSz="488950">
            <a:lnSpc>
              <a:spcPct val="90000"/>
            </a:lnSpc>
            <a:spcBef>
              <a:spcPct val="0"/>
            </a:spcBef>
            <a:spcAft>
              <a:spcPct val="15000"/>
            </a:spcAft>
            <a:buChar char="•"/>
          </a:pPr>
          <a:r>
            <a:rPr lang="en-US" sz="1100" kern="1200"/>
            <a:t>Rise of feature-based techniques and computational photography.</a:t>
          </a:r>
        </a:p>
        <a:p>
          <a:pPr marL="57150" lvl="1" indent="-57150" algn="l" defTabSz="488950">
            <a:lnSpc>
              <a:spcPct val="90000"/>
            </a:lnSpc>
            <a:spcBef>
              <a:spcPct val="0"/>
            </a:spcBef>
            <a:spcAft>
              <a:spcPct val="15000"/>
            </a:spcAft>
            <a:buChar char="•"/>
          </a:pPr>
          <a:r>
            <a:rPr lang="en-US" sz="1100" kern="1200"/>
            <a:t>Efficient global optimization algorithms.</a:t>
          </a:r>
        </a:p>
      </dsp:txBody>
      <dsp:txXfrm>
        <a:off x="4458809" y="134891"/>
        <a:ext cx="3700587" cy="1214023"/>
      </dsp:txXfrm>
    </dsp:sp>
    <dsp:sp modelId="{EB7FB299-0B25-4FB2-B515-33342EF718C5}">
      <dsp:nvSpPr>
        <dsp:cNvPr id="0" name=""/>
        <dsp:cNvSpPr/>
      </dsp:nvSpPr>
      <dsp:spPr>
        <a:xfrm>
          <a:off x="6309103" y="1348914"/>
          <a:ext cx="0" cy="739727"/>
        </a:xfrm>
        <a:prstGeom prst="line">
          <a:avLst/>
        </a:prstGeom>
        <a:solidFill>
          <a:schemeClr val="accent5">
            <a:hueOff val="-4505695"/>
            <a:satOff val="-11613"/>
            <a:lumOff val="-7843"/>
            <a:alphaOff val="0"/>
          </a:schemeClr>
        </a:solidFill>
        <a:ln w="6350" cap="flat" cmpd="sng" algn="ctr">
          <a:solidFill>
            <a:schemeClr val="accent5">
              <a:hueOff val="-4505695"/>
              <a:satOff val="-11613"/>
              <a:lumOff val="-7843"/>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3F76C8A3-9A2A-41A4-B267-7CBFFE1358E9}">
      <dsp:nvSpPr>
        <dsp:cNvPr id="0" name=""/>
        <dsp:cNvSpPr/>
      </dsp:nvSpPr>
      <dsp:spPr>
        <a:xfrm>
          <a:off x="6729624" y="15229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2010s-Present</a:t>
          </a:r>
        </a:p>
      </dsp:txBody>
      <dsp:txXfrm>
        <a:off x="6729624" y="1522968"/>
        <a:ext cx="3364170" cy="491701"/>
      </dsp:txXfrm>
    </dsp:sp>
    <dsp:sp modelId="{D069B454-B581-4808-9AB8-9DD7F8403420}">
      <dsp:nvSpPr>
        <dsp:cNvPr id="0" name=""/>
        <dsp:cNvSpPr/>
      </dsp:nvSpPr>
      <dsp:spPr>
        <a:xfrm>
          <a:off x="6561416" y="3002423"/>
          <a:ext cx="3700587" cy="1214023"/>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Trends</a:t>
          </a:r>
        </a:p>
        <a:p>
          <a:pPr marL="57150" lvl="1" indent="-57150" algn="l" defTabSz="488950">
            <a:lnSpc>
              <a:spcPct val="90000"/>
            </a:lnSpc>
            <a:spcBef>
              <a:spcPct val="0"/>
            </a:spcBef>
            <a:spcAft>
              <a:spcPct val="15000"/>
            </a:spcAft>
            <a:buChar char="•"/>
          </a:pPr>
          <a:r>
            <a:rPr lang="en-US" sz="1100" kern="1200"/>
            <a:t>Continued interplay between vision, graphics, and machine learning.</a:t>
          </a:r>
        </a:p>
        <a:p>
          <a:pPr marL="57150" lvl="1" indent="-57150" algn="l" defTabSz="488950">
            <a:lnSpc>
              <a:spcPct val="90000"/>
            </a:lnSpc>
            <a:spcBef>
              <a:spcPct val="0"/>
            </a:spcBef>
            <a:spcAft>
              <a:spcPct val="15000"/>
            </a:spcAft>
            <a:buChar char="•"/>
          </a:pPr>
          <a:r>
            <a:rPr lang="en-US" sz="1100" kern="1200"/>
            <a:t>Dominance of machine learning in visual recognition.</a:t>
          </a:r>
        </a:p>
        <a:p>
          <a:pPr marL="57150" lvl="1" indent="-57150" algn="l" defTabSz="488950">
            <a:lnSpc>
              <a:spcPct val="90000"/>
            </a:lnSpc>
            <a:spcBef>
              <a:spcPct val="0"/>
            </a:spcBef>
            <a:spcAft>
              <a:spcPct val="15000"/>
            </a:spcAft>
            <a:buChar char="•"/>
          </a:pPr>
          <a:r>
            <a:rPr lang="en-US" sz="1100" kern="1200"/>
            <a:t>Integration of advanced techniques like deep learning.</a:t>
          </a:r>
        </a:p>
      </dsp:txBody>
      <dsp:txXfrm>
        <a:off x="6561416" y="3002423"/>
        <a:ext cx="3700587" cy="1214023"/>
      </dsp:txXfrm>
    </dsp:sp>
    <dsp:sp modelId="{681BCE46-704C-416D-BA3A-DF36AA0EF9B7}">
      <dsp:nvSpPr>
        <dsp:cNvPr id="0" name=""/>
        <dsp:cNvSpPr/>
      </dsp:nvSpPr>
      <dsp:spPr>
        <a:xfrm>
          <a:off x="8411709" y="2262695"/>
          <a:ext cx="0" cy="739727"/>
        </a:xfrm>
        <a:prstGeom prst="line">
          <a:avLst/>
        </a:prstGeom>
        <a:solidFill>
          <a:schemeClr val="accent5">
            <a:hueOff val="-6758543"/>
            <a:satOff val="-17419"/>
            <a:lumOff val="-11765"/>
            <a:alphaOff val="0"/>
          </a:schemeClr>
        </a:solidFill>
        <a:ln w="6350" cap="flat" cmpd="sng" algn="ctr">
          <a:solidFill>
            <a:schemeClr val="accent5">
              <a:hueOff val="-6758543"/>
              <a:satOff val="-17419"/>
              <a:lumOff val="-11765"/>
              <a:alphaOff val="0"/>
            </a:scheme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E6BCB59F-7209-4F08-9D42-F991A80A0D63}">
      <dsp:nvSpPr>
        <dsp:cNvPr id="0" name=""/>
        <dsp:cNvSpPr/>
      </dsp:nvSpPr>
      <dsp:spPr>
        <a:xfrm>
          <a:off x="625471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D4C3C81-022F-46A9-B249-DB3616B8D81A}">
      <dsp:nvSpPr>
        <dsp:cNvPr id="0" name=""/>
        <dsp:cNvSpPr/>
      </dsp:nvSpPr>
      <dsp:spPr>
        <a:xfrm>
          <a:off x="835731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675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337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438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724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630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30155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7226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88929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184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9433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5118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25646018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79510" y="4575967"/>
            <a:ext cx="4457690" cy="1720850"/>
          </a:xfrm>
        </p:spPr>
        <p:txBody>
          <a:bodyPr anchor="ctr">
            <a:normAutofit/>
          </a:bodyPr>
          <a:lstStyle/>
          <a:p>
            <a:r>
              <a:rPr lang="en-US" dirty="0">
                <a:ea typeface="Calibri Light"/>
                <a:cs typeface="Calibri Light"/>
              </a:rPr>
              <a:t>Computer Vision</a:t>
            </a:r>
            <a:endParaRPr lang="en-US" dirty="0"/>
          </a:p>
        </p:txBody>
      </p:sp>
      <p:sp>
        <p:nvSpPr>
          <p:cNvPr id="3" name="Subtitle 2"/>
          <p:cNvSpPr>
            <a:spLocks noGrp="1"/>
          </p:cNvSpPr>
          <p:nvPr>
            <p:ph type="subTitle" idx="1"/>
          </p:nvPr>
        </p:nvSpPr>
        <p:spPr>
          <a:xfrm>
            <a:off x="6654801" y="4575967"/>
            <a:ext cx="4451347" cy="1720850"/>
          </a:xfrm>
        </p:spPr>
        <p:txBody>
          <a:bodyPr vert="horz" lIns="91440" tIns="45720" rIns="91440" bIns="45720" rtlCol="0" anchor="ctr">
            <a:normAutofit/>
          </a:bodyPr>
          <a:lstStyle/>
          <a:p>
            <a:r>
              <a:rPr lang="en-US" dirty="0">
                <a:ea typeface="Calibri"/>
                <a:cs typeface="Calibri"/>
              </a:rPr>
              <a:t>Introduction</a:t>
            </a:r>
            <a:endParaRPr lang="en-US" dirty="0"/>
          </a:p>
        </p:txBody>
      </p:sp>
      <p:pic>
        <p:nvPicPr>
          <p:cNvPr id="37" name="Picture 36" descr="Abstract background of data">
            <a:extLst>
              <a:ext uri="{FF2B5EF4-FFF2-40B4-BE49-F238E27FC236}">
                <a16:creationId xmlns:a16="http://schemas.microsoft.com/office/drawing/2014/main" id="{8CDEDFE3-DEE8-3E1A-E1E9-FBCB4F62FC2C}"/>
              </a:ext>
            </a:extLst>
          </p:cNvPr>
          <p:cNvPicPr>
            <a:picLocks noChangeAspect="1"/>
          </p:cNvPicPr>
          <p:nvPr/>
        </p:nvPicPr>
        <p:blipFill rotWithShape="1">
          <a:blip r:embed="rId2"/>
          <a:srcRect t="18981" r="-2" b="22476"/>
          <a:stretch/>
        </p:blipFill>
        <p:spPr>
          <a:xfrm>
            <a:off x="20" y="10"/>
            <a:ext cx="12191977" cy="4014777"/>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2FF2-7EB6-32C4-91C8-2457D3F2F1E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Various Disciplines of Computer Vision</a:t>
            </a:r>
            <a:endParaRPr lang="en-US" sz="3700" kern="1200">
              <a:solidFill>
                <a:schemeClr val="tx1"/>
              </a:solidFill>
              <a:latin typeface="+mj-lt"/>
              <a:ea typeface="+mj-ea"/>
              <a:cs typeface="+mj-cs"/>
            </a:endParaRPr>
          </a:p>
        </p:txBody>
      </p:sp>
      <p:pic>
        <p:nvPicPr>
          <p:cNvPr id="3" name="Picture 2" descr="A diagram of a computer vision&#10;&#10;Description automatically generated">
            <a:extLst>
              <a:ext uri="{FF2B5EF4-FFF2-40B4-BE49-F238E27FC236}">
                <a16:creationId xmlns:a16="http://schemas.microsoft.com/office/drawing/2014/main" id="{FEB84DAE-A855-FDD6-B2D0-2F57AF3600CB}"/>
              </a:ext>
            </a:extLst>
          </p:cNvPr>
          <p:cNvPicPr>
            <a:picLocks noChangeAspect="1"/>
          </p:cNvPicPr>
          <p:nvPr/>
        </p:nvPicPr>
        <p:blipFill>
          <a:blip r:embed="rId2"/>
          <a:stretch>
            <a:fillRect/>
          </a:stretch>
        </p:blipFill>
        <p:spPr>
          <a:xfrm>
            <a:off x="545238" y="944227"/>
            <a:ext cx="7608304" cy="5040501"/>
          </a:xfrm>
          <a:prstGeom prst="rect">
            <a:avLst/>
          </a:prstGeom>
        </p:spPr>
      </p:pic>
    </p:spTree>
    <p:extLst>
      <p:ext uri="{BB962C8B-B14F-4D97-AF65-F5344CB8AC3E}">
        <p14:creationId xmlns:p14="http://schemas.microsoft.com/office/powerpoint/2010/main" val="3428614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72E58-D1B4-9407-5D18-1F630898547D}"/>
              </a:ext>
            </a:extLst>
          </p:cNvPr>
          <p:cNvSpPr>
            <a:spLocks noGrp="1"/>
          </p:cNvSpPr>
          <p:nvPr>
            <p:ph type="title"/>
          </p:nvPr>
        </p:nvSpPr>
        <p:spPr>
          <a:xfrm>
            <a:off x="838200" y="698643"/>
            <a:ext cx="5243394" cy="2225532"/>
          </a:xfrm>
        </p:spPr>
        <p:txBody>
          <a:bodyPr vert="horz" lIns="91440" tIns="45720" rIns="91440" bIns="45720" rtlCol="0" anchor="t">
            <a:normAutofit/>
          </a:bodyPr>
          <a:lstStyle/>
          <a:p>
            <a:r>
              <a:rPr lang="en-US" sz="5600" b="1" kern="1200">
                <a:solidFill>
                  <a:schemeClr val="tx1"/>
                </a:solidFill>
                <a:latin typeface="+mj-lt"/>
                <a:ea typeface="+mj-ea"/>
                <a:cs typeface="+mj-cs"/>
              </a:rPr>
              <a:t>Fundamentals of Computer Vision</a:t>
            </a:r>
            <a:endParaRPr lang="en-US" sz="5600" kern="1200">
              <a:solidFill>
                <a:schemeClr val="tx1"/>
              </a:solidFill>
              <a:latin typeface="+mj-lt"/>
              <a:ea typeface="+mj-ea"/>
              <a:cs typeface="+mj-cs"/>
            </a:endParaRPr>
          </a:p>
        </p:txBody>
      </p:sp>
      <p:pic>
        <p:nvPicPr>
          <p:cNvPr id="4" name="Content Placeholder 3" descr="A diagram of a model of a product&#10;&#10;Description automatically generated">
            <a:extLst>
              <a:ext uri="{FF2B5EF4-FFF2-40B4-BE49-F238E27FC236}">
                <a16:creationId xmlns:a16="http://schemas.microsoft.com/office/drawing/2014/main" id="{A229CF35-0D3D-A7E0-4A18-13ABBA7360BB}"/>
              </a:ext>
            </a:extLst>
          </p:cNvPr>
          <p:cNvPicPr>
            <a:picLocks noGrp="1" noChangeAspect="1"/>
          </p:cNvPicPr>
          <p:nvPr>
            <p:ph idx="1"/>
          </p:nvPr>
        </p:nvPicPr>
        <p:blipFill>
          <a:blip r:embed="rId2"/>
          <a:stretch>
            <a:fillRect/>
          </a:stretch>
        </p:blipFill>
        <p:spPr>
          <a:xfrm>
            <a:off x="838200" y="3602608"/>
            <a:ext cx="5243391" cy="1795861"/>
          </a:xfrm>
          <a:prstGeom prst="rect">
            <a:avLst/>
          </a:prstGeom>
        </p:spPr>
      </p:pic>
      <p:sp>
        <p:nvSpPr>
          <p:cNvPr id="5" name="TextBox 4">
            <a:extLst>
              <a:ext uri="{FF2B5EF4-FFF2-40B4-BE49-F238E27FC236}">
                <a16:creationId xmlns:a16="http://schemas.microsoft.com/office/drawing/2014/main" id="{67E03174-CEDC-71CC-F0D0-8940FF07F747}"/>
              </a:ext>
            </a:extLst>
          </p:cNvPr>
          <p:cNvSpPr txBox="1"/>
          <p:nvPr/>
        </p:nvSpPr>
        <p:spPr>
          <a:xfrm>
            <a:off x="7229042" y="879355"/>
            <a:ext cx="4741081" cy="5692255"/>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indent="-228600">
              <a:lnSpc>
                <a:spcPct val="90000"/>
              </a:lnSpc>
              <a:spcAft>
                <a:spcPts val="600"/>
              </a:spcAft>
              <a:buFont typeface="Arial" panose="020B0604020202020204" pitchFamily="34" charset="0"/>
              <a:buChar char="•"/>
            </a:pPr>
            <a:r>
              <a:rPr lang="en-US" sz="1600" dirty="0">
                <a:solidFill>
                  <a:schemeClr val="tx1">
                    <a:alpha val="80000"/>
                  </a:schemeClr>
                </a:solidFill>
              </a:rPr>
              <a:t>Input Image</a:t>
            </a:r>
            <a:endParaRPr lang="en-US" sz="1600">
              <a:solidFill>
                <a:schemeClr val="tx1">
                  <a:alpha val="80000"/>
                </a:schemeClr>
              </a:solidFill>
              <a:cs typeface="Calibri"/>
            </a:endParaRPr>
          </a:p>
          <a:p>
            <a:pPr marL="228600" indent="-228600">
              <a:lnSpc>
                <a:spcPct val="90000"/>
              </a:lnSpc>
              <a:spcAft>
                <a:spcPts val="600"/>
              </a:spcAft>
              <a:buFont typeface="Arial" panose="020B0604020202020204" pitchFamily="34" charset="0"/>
              <a:buChar char="•"/>
            </a:pPr>
            <a:r>
              <a:rPr lang="en-US" sz="1600" dirty="0">
                <a:solidFill>
                  <a:schemeClr val="tx1">
                    <a:alpha val="80000"/>
                  </a:schemeClr>
                </a:solidFill>
              </a:rPr>
              <a:t>Processing (Image enhancement and Image reconstruction): </a:t>
            </a:r>
            <a:endParaRPr lang="en-US" sz="1600">
              <a:solidFill>
                <a:schemeClr val="tx1">
                  <a:alpha val="80000"/>
                </a:schemeClr>
              </a:solidFill>
              <a:cs typeface="Calibri"/>
            </a:endParaRPr>
          </a:p>
          <a:p>
            <a:pPr indent="-228600">
              <a:lnSpc>
                <a:spcPct val="90000"/>
              </a:lnSpc>
              <a:spcAft>
                <a:spcPts val="600"/>
              </a:spcAft>
              <a:buFont typeface="Arial" panose="020B0604020202020204" pitchFamily="34" charset="0"/>
              <a:buChar char="•"/>
            </a:pPr>
            <a:r>
              <a:rPr lang="en-US" sz="1600" dirty="0">
                <a:solidFill>
                  <a:schemeClr val="tx1">
                    <a:alpha val="80000"/>
                  </a:schemeClr>
                </a:solidFill>
              </a:rPr>
              <a:t>Initially need to do- Image </a:t>
            </a:r>
            <a:r>
              <a:rPr lang="en-US" sz="1600" b="1" dirty="0">
                <a:solidFill>
                  <a:schemeClr val="tx1">
                    <a:alpha val="80000"/>
                  </a:schemeClr>
                </a:solidFill>
              </a:rPr>
              <a:t>Pre- processing</a:t>
            </a:r>
            <a:r>
              <a:rPr lang="en-US" sz="1600" dirty="0">
                <a:solidFill>
                  <a:schemeClr val="tx1">
                    <a:alpha val="80000"/>
                  </a:schemeClr>
                </a:solidFill>
              </a:rPr>
              <a:t>: To improve the quality of image. For example, as if to remove noise in the image.</a:t>
            </a:r>
            <a:endParaRPr lang="en-US" sz="1600">
              <a:solidFill>
                <a:schemeClr val="tx1">
                  <a:alpha val="80000"/>
                </a:schemeClr>
              </a:solidFill>
              <a:cs typeface="Calibri"/>
            </a:endParaRPr>
          </a:p>
          <a:p>
            <a:pPr marL="228600" indent="-228600">
              <a:lnSpc>
                <a:spcPct val="90000"/>
              </a:lnSpc>
              <a:spcAft>
                <a:spcPts val="600"/>
              </a:spcAft>
              <a:buFont typeface="Arial" panose="020B0604020202020204" pitchFamily="34" charset="0"/>
              <a:buChar char="•"/>
            </a:pPr>
            <a:r>
              <a:rPr lang="en-US" sz="1600" dirty="0">
                <a:solidFill>
                  <a:schemeClr val="tx1">
                    <a:alpha val="80000"/>
                  </a:schemeClr>
                </a:solidFill>
              </a:rPr>
              <a:t>Image Segmentation (Isolating Objects): It means partitioning of an image into connected homogeneous regions.</a:t>
            </a:r>
            <a:endParaRPr lang="en-US" sz="1600">
              <a:solidFill>
                <a:schemeClr val="tx1">
                  <a:alpha val="80000"/>
                </a:schemeClr>
              </a:solidFill>
              <a:cs typeface="Calibri"/>
            </a:endParaRPr>
          </a:p>
          <a:p>
            <a:pPr marL="228600" indent="-228600">
              <a:lnSpc>
                <a:spcPct val="90000"/>
              </a:lnSpc>
              <a:spcAft>
                <a:spcPts val="600"/>
              </a:spcAft>
              <a:buFont typeface="Arial" panose="020B0604020202020204" pitchFamily="34" charset="0"/>
              <a:buChar char="•"/>
            </a:pPr>
            <a:r>
              <a:rPr lang="en-US" sz="1600" dirty="0">
                <a:solidFill>
                  <a:schemeClr val="tx1">
                    <a:alpha val="80000"/>
                  </a:schemeClr>
                </a:solidFill>
              </a:rPr>
              <a:t>Feature Extraction (Representation and Description): From image, features are extracted. For example, in the above image there is the feature vector. </a:t>
            </a:r>
            <a:endParaRPr lang="en-US" sz="1600">
              <a:solidFill>
                <a:schemeClr val="tx1">
                  <a:alpha val="80000"/>
                </a:schemeClr>
              </a:solidFill>
              <a:cs typeface="Calibri"/>
            </a:endParaRPr>
          </a:p>
          <a:p>
            <a:pPr marL="228600" indent="-228600">
              <a:lnSpc>
                <a:spcPct val="90000"/>
              </a:lnSpc>
              <a:spcAft>
                <a:spcPts val="600"/>
              </a:spcAft>
              <a:buFont typeface="Arial" panose="020B0604020202020204" pitchFamily="34" charset="0"/>
              <a:buChar char="•"/>
            </a:pPr>
            <a:r>
              <a:rPr lang="en-US" sz="1600" dirty="0">
                <a:solidFill>
                  <a:schemeClr val="tx1">
                    <a:alpha val="80000"/>
                  </a:schemeClr>
                </a:solidFill>
              </a:rPr>
              <a:t>Classification (Object recognition): Based on extracted features, classification is conducted.</a:t>
            </a:r>
            <a:endParaRPr lang="en-US" sz="1600">
              <a:solidFill>
                <a:schemeClr val="tx1">
                  <a:alpha val="80000"/>
                </a:schemeClr>
              </a:solidFill>
              <a:cs typeface="Calibri"/>
            </a:endParaRPr>
          </a:p>
          <a:p>
            <a:pPr indent="-228600">
              <a:lnSpc>
                <a:spcPct val="90000"/>
              </a:lnSpc>
              <a:spcAft>
                <a:spcPts val="600"/>
              </a:spcAft>
              <a:buFont typeface="Arial" panose="020B0604020202020204" pitchFamily="34" charset="0"/>
              <a:buChar char="•"/>
            </a:pPr>
            <a:r>
              <a:rPr lang="en-US" sz="1600" dirty="0">
                <a:solidFill>
                  <a:schemeClr val="tx1">
                    <a:alpha val="80000"/>
                  </a:schemeClr>
                </a:solidFill>
              </a:rPr>
              <a:t>These above steps or block diagram is of Computer Vision, can also be called as Image Analysis System. In short,  the first step is to do the image pre-processing,  then to extract some features,   and based on these features, need to do the classification.</a:t>
            </a:r>
            <a:endParaRPr lang="en-US" sz="1600">
              <a:solidFill>
                <a:schemeClr val="tx1">
                  <a:alpha val="80000"/>
                </a:schemeClr>
              </a:solidFill>
              <a:cs typeface="Calibri"/>
            </a:endParaRPr>
          </a:p>
        </p:txBody>
      </p:sp>
    </p:spTree>
    <p:extLst>
      <p:ext uri="{BB962C8B-B14F-4D97-AF65-F5344CB8AC3E}">
        <p14:creationId xmlns:p14="http://schemas.microsoft.com/office/powerpoint/2010/main" val="818413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1757B-7466-01EC-6373-C6DB282F45A9}"/>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b="1" kern="1200">
                <a:solidFill>
                  <a:schemeClr val="tx1"/>
                </a:solidFill>
                <a:latin typeface="+mj-lt"/>
                <a:ea typeface="+mj-ea"/>
                <a:cs typeface="+mj-cs"/>
              </a:rPr>
              <a:t>Image Formation</a:t>
            </a:r>
            <a:endParaRPr lang="en-US" sz="3600" kern="1200" dirty="0">
              <a:solidFill>
                <a:schemeClr val="tx1"/>
              </a:solidFill>
              <a:latin typeface="+mj-lt"/>
              <a:ea typeface="+mj-ea"/>
              <a:cs typeface="+mj-cs"/>
            </a:endParaRPr>
          </a:p>
        </p:txBody>
      </p:sp>
      <p:sp>
        <p:nvSpPr>
          <p:cNvPr id="64" name="Rectangle 6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FAF0227-BE6A-B851-0F71-8442E4965F13}"/>
              </a:ext>
            </a:extLst>
          </p:cNvPr>
          <p:cNvPicPr>
            <a:picLocks noGrp="1" noChangeAspect="1"/>
          </p:cNvPicPr>
          <p:nvPr>
            <p:ph idx="1"/>
          </p:nvPr>
        </p:nvPicPr>
        <p:blipFill rotWithShape="1">
          <a:blip r:embed="rId2"/>
          <a:srcRect l="13323" t="10737" r="13031" b="16842"/>
          <a:stretch/>
        </p:blipFill>
        <p:spPr>
          <a:xfrm>
            <a:off x="576244" y="1389360"/>
            <a:ext cx="5628018" cy="3846409"/>
          </a:xfrm>
          <a:prstGeom prst="rect">
            <a:avLst/>
          </a:prstGeom>
        </p:spPr>
      </p:pic>
      <p:sp>
        <p:nvSpPr>
          <p:cNvPr id="68" name="Rectangle 6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750D20-A59D-B454-E0D0-D03AE8FE8C74}"/>
              </a:ext>
            </a:extLst>
          </p:cNvPr>
          <p:cNvSpPr txBox="1"/>
          <p:nvPr/>
        </p:nvSpPr>
        <p:spPr>
          <a:xfrm>
            <a:off x="7239012"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The light photos are the analog signal. Analog  means it is a continuous function of time. </a:t>
            </a:r>
          </a:p>
          <a:p>
            <a:pPr indent="-228600">
              <a:lnSpc>
                <a:spcPct val="90000"/>
              </a:lnSpc>
              <a:spcAft>
                <a:spcPts val="600"/>
              </a:spcAft>
              <a:buFont typeface="Arial" panose="020B0604020202020204" pitchFamily="34" charset="0"/>
              <a:buChar char="•"/>
            </a:pPr>
            <a:r>
              <a:rPr lang="en-US"/>
              <a:t>The analog signals are converted into digital images by process of sampling and quantization.  </a:t>
            </a:r>
          </a:p>
          <a:p>
            <a:pPr indent="-228600">
              <a:lnSpc>
                <a:spcPct val="90000"/>
              </a:lnSpc>
              <a:spcAft>
                <a:spcPts val="600"/>
              </a:spcAft>
              <a:buFont typeface="Arial" panose="020B0604020202020204" pitchFamily="34" charset="0"/>
              <a:buChar char="•"/>
            </a:pPr>
            <a:r>
              <a:rPr lang="en-US"/>
              <a:t>First the sampling along the x direction and sampling along y direction is done as spatial sampling. After sampling the quantization of the intensity values is done. So sampling and quantization is done to convert an analog image to digital image. </a:t>
            </a:r>
          </a:p>
        </p:txBody>
      </p:sp>
      <p:sp>
        <p:nvSpPr>
          <p:cNvPr id="70" name="Rectangle 6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59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59BC-A913-498B-9EF7-A3283FE3D70D}"/>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b="1" kern="1200">
                <a:solidFill>
                  <a:schemeClr val="tx1"/>
                </a:solidFill>
                <a:latin typeface="+mj-lt"/>
                <a:ea typeface="+mj-ea"/>
                <a:cs typeface="+mj-cs"/>
              </a:rPr>
              <a:t>Image Formation (Cont..)</a:t>
            </a:r>
            <a:endParaRPr lang="en-US" sz="36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3D638A56-1EC0-845B-7F51-5E2F7461D79C}"/>
              </a:ext>
            </a:extLst>
          </p:cNvPr>
          <p:cNvPicPr>
            <a:picLocks noGrp="1" noChangeAspect="1"/>
          </p:cNvPicPr>
          <p:nvPr>
            <p:ph idx="1"/>
          </p:nvPr>
        </p:nvPicPr>
        <p:blipFill rotWithShape="1">
          <a:blip r:embed="rId2"/>
          <a:srcRect l="20983" t="10870" r="18715" b="8696"/>
          <a:stretch/>
        </p:blipFill>
        <p:spPr>
          <a:xfrm>
            <a:off x="576244" y="703900"/>
            <a:ext cx="5628018" cy="5217330"/>
          </a:xfrm>
          <a:prstGeom prst="rect">
            <a:avLst/>
          </a:prstGeom>
        </p:spPr>
      </p:pic>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30884F3-BA0E-F2CD-6D38-22349AE63A8C}"/>
              </a:ext>
            </a:extLst>
          </p:cNvPr>
          <p:cNvSpPr txBox="1"/>
          <p:nvPr/>
        </p:nvSpPr>
        <p:spPr>
          <a:xfrm>
            <a:off x="7239012"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600"/>
              </a:spcAft>
            </a:pPr>
            <a:r>
              <a:rPr lang="en-US" dirty="0"/>
              <a:t>The light is coming and reflected by the surface. And after this, the radiance is coming and further captured by the camera. So, the camera is getting the analog signal which is then converted into a digital image. This is the simple image formation principle. </a:t>
            </a:r>
            <a:endParaRPr lang="en-US">
              <a:cs typeface="Calibri" panose="020F0502020204030204"/>
            </a:endParaRPr>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401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0FBAD-77A7-E0C3-356D-C9CC97E30F1D}"/>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b="1" kern="1200">
                <a:solidFill>
                  <a:schemeClr val="tx1"/>
                </a:solidFill>
                <a:latin typeface="+mj-lt"/>
                <a:ea typeface="+mj-ea"/>
                <a:cs typeface="+mj-cs"/>
              </a:rPr>
              <a:t>Physics of Imaging</a:t>
            </a:r>
            <a:endParaRPr lang="en-US" sz="48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phone&#10;&#10;Description automatically generated">
            <a:extLst>
              <a:ext uri="{FF2B5EF4-FFF2-40B4-BE49-F238E27FC236}">
                <a16:creationId xmlns:a16="http://schemas.microsoft.com/office/drawing/2014/main" id="{3BE2E5E6-6F74-805A-792F-F80866A3D3C6}"/>
              </a:ext>
            </a:extLst>
          </p:cNvPr>
          <p:cNvPicPr>
            <a:picLocks noGrp="1" noChangeAspect="1"/>
          </p:cNvPicPr>
          <p:nvPr>
            <p:ph idx="1"/>
          </p:nvPr>
        </p:nvPicPr>
        <p:blipFill rotWithShape="1">
          <a:blip r:embed="rId2"/>
          <a:srcRect l="18574" t="17158" r="18011" b="9383"/>
          <a:stretch/>
        </p:blipFill>
        <p:spPr>
          <a:xfrm>
            <a:off x="903673" y="2524715"/>
            <a:ext cx="4613520" cy="3714244"/>
          </a:xfrm>
          <a:prstGeom prst="rect">
            <a:avLst/>
          </a:prstGeom>
        </p:spPr>
      </p:pic>
      <p:sp>
        <p:nvSpPr>
          <p:cNvPr id="6" name="TextBox 5">
            <a:extLst>
              <a:ext uri="{FF2B5EF4-FFF2-40B4-BE49-F238E27FC236}">
                <a16:creationId xmlns:a16="http://schemas.microsoft.com/office/drawing/2014/main" id="{9E8286F6-8F4C-29FA-46F9-32F34A0181D1}"/>
              </a:ext>
            </a:extLst>
          </p:cNvPr>
          <p:cNvSpPr txBox="1"/>
          <p:nvPr/>
        </p:nvSpPr>
        <p:spPr>
          <a:xfrm>
            <a:off x="6406429" y="2599509"/>
            <a:ext cx="4530898"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600"/>
              </a:spcAft>
            </a:pPr>
            <a:r>
              <a:rPr lang="en-US" sz="2000" dirty="0"/>
              <a:t>Here in this computer vision system, the computer needs to identify these two faces; but different lighting/ shading conditions. To identify these faces Computer vision depends upon </a:t>
            </a:r>
            <a:r>
              <a:rPr lang="en-US" sz="2000" b="1" dirty="0"/>
              <a:t>geometry </a:t>
            </a:r>
            <a:r>
              <a:rPr lang="en-US" sz="2000" dirty="0"/>
              <a:t>(geometry of camera)</a:t>
            </a:r>
            <a:r>
              <a:rPr lang="en-US" sz="2000" b="1" dirty="0"/>
              <a:t>, physics </a:t>
            </a:r>
            <a:r>
              <a:rPr lang="en-US" sz="2000" dirty="0"/>
              <a:t>(measurement of light as well as geometrical configuration of camera)</a:t>
            </a:r>
            <a:r>
              <a:rPr lang="en-US" sz="2000" b="1" dirty="0"/>
              <a:t>, and the nature of objects in the world.</a:t>
            </a:r>
            <a:r>
              <a:rPr lang="en-US" sz="2000" dirty="0"/>
              <a:t> </a:t>
            </a:r>
            <a:endParaRPr lang="en-US">
              <a:cs typeface="Calibri" panose="020F0502020204030204"/>
            </a:endParaRPr>
          </a:p>
        </p:txBody>
      </p:sp>
      <p:sp>
        <p:nvSpPr>
          <p:cNvPr id="17" name="Rectangle 16">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974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82626-F8DB-27D5-31CD-87FB6AEEACB4}"/>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Inverse Problem in Computer Vision</a:t>
            </a:r>
          </a:p>
        </p:txBody>
      </p:sp>
      <p:sp>
        <p:nvSpPr>
          <p:cNvPr id="53" name="Rectangle 5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D7CCD95C-7CBB-2FDD-BBFA-92C1CCB9E577}"/>
              </a:ext>
            </a:extLst>
          </p:cNvPr>
          <p:cNvPicPr>
            <a:picLocks noGrp="1" noChangeAspect="1"/>
          </p:cNvPicPr>
          <p:nvPr>
            <p:ph idx="1"/>
          </p:nvPr>
        </p:nvPicPr>
        <p:blipFill rotWithShape="1">
          <a:blip r:embed="rId2"/>
          <a:srcRect l="13483" t="22258" r="14157" b="16129"/>
          <a:stretch/>
        </p:blipFill>
        <p:spPr>
          <a:xfrm>
            <a:off x="576244" y="1647297"/>
            <a:ext cx="5628018" cy="3330536"/>
          </a:xfrm>
          <a:prstGeom prst="rect">
            <a:avLst/>
          </a:prstGeom>
        </p:spPr>
      </p:pic>
      <p:sp>
        <p:nvSpPr>
          <p:cNvPr id="55" name="Rectangle 5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84CC165-F330-E195-F459-772B45BD511E}"/>
              </a:ext>
            </a:extLst>
          </p:cNvPr>
          <p:cNvSpPr txBox="1"/>
          <p:nvPr/>
        </p:nvSpPr>
        <p:spPr>
          <a:xfrm>
            <a:off x="6637434" y="2031101"/>
            <a:ext cx="5405930"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1300" u="sng" dirty="0"/>
              <a:t>First Inverse Problem:-</a:t>
            </a:r>
            <a:endParaRPr lang="en-US" sz="1300">
              <a:cs typeface="Calibri"/>
            </a:endParaRPr>
          </a:p>
          <a:p>
            <a:pPr>
              <a:lnSpc>
                <a:spcPct val="90000"/>
              </a:lnSpc>
              <a:spcAft>
                <a:spcPts val="600"/>
              </a:spcAft>
            </a:pPr>
            <a:r>
              <a:rPr lang="en-US" sz="1300" dirty="0"/>
              <a:t>Biological &amp; digital Image processing:  It converts 3D to 2D projections.- </a:t>
            </a:r>
            <a:endParaRPr lang="en-US" sz="1300">
              <a:cs typeface="Calibri" panose="020F0502020204030204"/>
            </a:endParaRPr>
          </a:p>
          <a:p>
            <a:pPr marL="171450" indent="-228600">
              <a:lnSpc>
                <a:spcPct val="90000"/>
              </a:lnSpc>
              <a:spcAft>
                <a:spcPts val="600"/>
              </a:spcAft>
              <a:buFont typeface="Arial" panose="020B0604020202020204" pitchFamily="34" charset="0"/>
              <a:buChar char="•"/>
            </a:pPr>
            <a:r>
              <a:rPr lang="en-US" sz="1300" dirty="0"/>
              <a:t>This image is called 3D to 2D projection. For example, the 3D contains x, y z coordinates details and after taking an image only x and y coordinates are left, the z coordinate value gets lost, which is the depth information.</a:t>
            </a:r>
            <a:endParaRPr lang="en-US" sz="1300">
              <a:cs typeface="Calibri"/>
            </a:endParaRPr>
          </a:p>
          <a:p>
            <a:pPr marL="171450" indent="-228600">
              <a:lnSpc>
                <a:spcPct val="90000"/>
              </a:lnSpc>
              <a:spcAft>
                <a:spcPts val="600"/>
              </a:spcAft>
              <a:buFont typeface="Arial" panose="020B0604020202020204" pitchFamily="34" charset="0"/>
              <a:buChar char="•"/>
            </a:pPr>
            <a:r>
              <a:rPr lang="en-US" sz="1300" dirty="0"/>
              <a:t>Here Vision is an ill posed inverse Problem as it loses the third dimension (e.g.. Range or depth).</a:t>
            </a:r>
            <a:endParaRPr lang="en-US" sz="1300">
              <a:cs typeface="Calibri"/>
            </a:endParaRPr>
          </a:p>
          <a:p>
            <a:pPr>
              <a:lnSpc>
                <a:spcPct val="90000"/>
              </a:lnSpc>
              <a:spcAft>
                <a:spcPts val="600"/>
              </a:spcAft>
            </a:pPr>
            <a:r>
              <a:rPr lang="en-US" sz="1300" u="sng" dirty="0"/>
              <a:t>Second Inverse Problem:</a:t>
            </a:r>
            <a:r>
              <a:rPr lang="en-US" sz="1300" dirty="0"/>
              <a:t>- </a:t>
            </a:r>
            <a:endParaRPr lang="en-US" sz="1300">
              <a:cs typeface="Calibri" panose="020F0502020204030204"/>
            </a:endParaRPr>
          </a:p>
          <a:p>
            <a:pPr>
              <a:lnSpc>
                <a:spcPct val="90000"/>
              </a:lnSpc>
              <a:spcAft>
                <a:spcPts val="600"/>
              </a:spcAft>
            </a:pPr>
            <a:r>
              <a:rPr lang="en-US" sz="1300" dirty="0"/>
              <a:t>Reflectance Illumination problem: In the above figure in the first case, there are two different surfaces that are illuminated   by the light source. This is illuminated by  the light source. In the first case, the reflectance gives the output of only one side of the plane while the other side gets illuminated. After illumination the image will be of one side only. </a:t>
            </a:r>
            <a:endParaRPr lang="en-US" sz="1300">
              <a:cs typeface="Calibri" panose="020F0502020204030204"/>
            </a:endParaRPr>
          </a:p>
          <a:p>
            <a:pPr marL="171450" indent="-228600">
              <a:lnSpc>
                <a:spcPct val="90000"/>
              </a:lnSpc>
              <a:spcAft>
                <a:spcPts val="600"/>
              </a:spcAft>
              <a:buFont typeface="Arial" panose="020B0604020202020204" pitchFamily="34" charset="0"/>
              <a:buChar char="•"/>
            </a:pPr>
            <a:r>
              <a:rPr lang="en-US" sz="1300" dirty="0"/>
              <a:t>In the second case, if the image (2D) is illuminated by  this light source. Output will still be the same as the first one.  So then the vision is having an  ill-posed inverse problem.</a:t>
            </a:r>
            <a:endParaRPr lang="en-US" sz="1300">
              <a:cs typeface="Calibri"/>
            </a:endParaRPr>
          </a:p>
        </p:txBody>
      </p:sp>
      <p:sp>
        <p:nvSpPr>
          <p:cNvPr id="56"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342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A1CFC-04D0-19B9-37FF-2EA2BE0A5B7F}"/>
              </a:ext>
            </a:extLst>
          </p:cNvPr>
          <p:cNvSpPr>
            <a:spLocks noGrp="1"/>
          </p:cNvSpPr>
          <p:nvPr>
            <p:ph type="title"/>
          </p:nvPr>
        </p:nvSpPr>
        <p:spPr>
          <a:xfrm>
            <a:off x="838200" y="365125"/>
            <a:ext cx="10515600" cy="1325563"/>
          </a:xfrm>
        </p:spPr>
        <p:txBody>
          <a:bodyPr>
            <a:normAutofit/>
          </a:bodyPr>
          <a:lstStyle/>
          <a:p>
            <a:r>
              <a:rPr lang="en-US" sz="5400">
                <a:latin typeface="Times New Roman"/>
                <a:cs typeface="Times New Roman"/>
              </a:rPr>
              <a:t>Improve Computer vision</a:t>
            </a:r>
            <a:endParaRPr lang="en-US" sz="5400"/>
          </a:p>
        </p:txBody>
      </p:sp>
      <p:sp>
        <p:nvSpPr>
          <p:cNvPr id="2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7F5BDC-AA4E-FB49-11EE-22FD403DF625}"/>
              </a:ext>
            </a:extLst>
          </p:cNvPr>
          <p:cNvSpPr>
            <a:spLocks/>
          </p:cNvSpPr>
          <p:nvPr/>
        </p:nvSpPr>
        <p:spPr>
          <a:xfrm>
            <a:off x="1849784" y="2337990"/>
            <a:ext cx="3440105" cy="2831002"/>
          </a:xfrm>
          <a:prstGeom prst="rect">
            <a:avLst/>
          </a:prstGeom>
        </p:spPr>
        <p:txBody>
          <a:bodyPr vert="horz" lIns="91440" tIns="45720" rIns="91440" bIns="45720" rtlCol="0" anchor="t">
            <a:noAutofit/>
          </a:bodyPr>
          <a:lstStyle/>
          <a:p>
            <a:pPr algn="ctr" defTabSz="722376"/>
            <a:r>
              <a:rPr lang="en-US" sz="1896" u="sng" kern="1200">
                <a:solidFill>
                  <a:schemeClr val="tx1"/>
                </a:solidFill>
                <a:latin typeface="Times New Roman"/>
                <a:ea typeface="+mn-ea"/>
                <a:cs typeface="Times New Roman"/>
              </a:rPr>
              <a:t>Modeling + Algorithms </a:t>
            </a:r>
            <a:endParaRPr lang="en-US" sz="1896" kern="1200">
              <a:solidFill>
                <a:schemeClr val="tx1"/>
              </a:solidFill>
              <a:latin typeface="+mn-lt"/>
              <a:ea typeface="+mn-ea"/>
              <a:cs typeface="Calibri" panose="020F0502020204030204"/>
            </a:endParaRPr>
          </a:p>
          <a:p>
            <a:pPr defTabSz="722376"/>
            <a:r>
              <a:rPr lang="en-US" sz="1896" kern="1200">
                <a:solidFill>
                  <a:schemeClr val="tx1"/>
                </a:solidFill>
                <a:latin typeface="Times New Roman"/>
                <a:ea typeface="+mn-ea"/>
                <a:cs typeface="Times New Roman"/>
              </a:rPr>
              <a:t>Steps are:</a:t>
            </a:r>
            <a:endParaRPr lang="en-US" sz="1896" kern="1200">
              <a:solidFill>
                <a:schemeClr val="tx1"/>
              </a:solidFill>
              <a:latin typeface="+mn-lt"/>
              <a:ea typeface="+mn-ea"/>
              <a:cs typeface="Calibri"/>
            </a:endParaRPr>
          </a:p>
          <a:p>
            <a:pPr algn="just" defTabSz="722376"/>
            <a:r>
              <a:rPr lang="en-US" sz="1896" kern="1200">
                <a:solidFill>
                  <a:schemeClr val="tx1"/>
                </a:solidFill>
                <a:latin typeface="Times New Roman"/>
                <a:ea typeface="+mn-ea"/>
                <a:cs typeface="Times New Roman"/>
              </a:rPr>
              <a:t>Build a simple model of the world. (e.g. Flat, uniform intensity)</a:t>
            </a:r>
            <a:endParaRPr lang="en-US" sz="1896" kern="1200">
              <a:solidFill>
                <a:schemeClr val="tx1"/>
              </a:solidFill>
              <a:latin typeface="+mn-lt"/>
              <a:ea typeface="+mn-ea"/>
              <a:cs typeface="Calibri"/>
            </a:endParaRPr>
          </a:p>
          <a:p>
            <a:pPr algn="just" defTabSz="722376"/>
            <a:r>
              <a:rPr lang="en-US" sz="1896" kern="1200">
                <a:solidFill>
                  <a:schemeClr val="tx1"/>
                </a:solidFill>
                <a:latin typeface="Times New Roman"/>
                <a:ea typeface="+mn-ea"/>
                <a:cs typeface="Times New Roman"/>
              </a:rPr>
              <a:t>Find appropriate algorithms. </a:t>
            </a:r>
            <a:endParaRPr lang="en-US" sz="1896" kern="1200">
              <a:solidFill>
                <a:schemeClr val="tx1"/>
              </a:solidFill>
              <a:latin typeface="+mn-lt"/>
              <a:ea typeface="+mn-ea"/>
              <a:cs typeface="Calibri"/>
            </a:endParaRPr>
          </a:p>
          <a:p>
            <a:pPr algn="just" defTabSz="722376"/>
            <a:r>
              <a:rPr lang="en-US" sz="1896" kern="1200">
                <a:solidFill>
                  <a:schemeClr val="tx1"/>
                </a:solidFill>
                <a:latin typeface="Times New Roman"/>
                <a:ea typeface="+mn-ea"/>
                <a:cs typeface="Times New Roman"/>
              </a:rPr>
              <a:t>Experiment on the real world.</a:t>
            </a:r>
            <a:endParaRPr lang="en-US" sz="1896" kern="1200">
              <a:solidFill>
                <a:schemeClr val="tx1"/>
              </a:solidFill>
              <a:latin typeface="+mn-lt"/>
              <a:ea typeface="+mn-ea"/>
              <a:cs typeface="Calibri"/>
            </a:endParaRPr>
          </a:p>
          <a:p>
            <a:pPr algn="just" defTabSz="722376"/>
            <a:r>
              <a:rPr lang="en-US" sz="1896" kern="1200">
                <a:solidFill>
                  <a:schemeClr val="tx1"/>
                </a:solidFill>
                <a:latin typeface="Times New Roman"/>
                <a:ea typeface="+mn-ea"/>
                <a:cs typeface="Times New Roman"/>
              </a:rPr>
              <a:t>Update model.</a:t>
            </a:r>
            <a:endParaRPr lang="en-US" sz="1896" kern="1200">
              <a:solidFill>
                <a:schemeClr val="tx1"/>
              </a:solidFill>
              <a:latin typeface="+mn-lt"/>
              <a:ea typeface="+mn-ea"/>
              <a:cs typeface="Calibri"/>
            </a:endParaRPr>
          </a:p>
          <a:p>
            <a:endParaRPr lang="en-US" sz="1800" dirty="0">
              <a:cs typeface="Calibri"/>
            </a:endParaRPr>
          </a:p>
        </p:txBody>
      </p:sp>
      <p:sp>
        <p:nvSpPr>
          <p:cNvPr id="5" name="Content Placeholder 2">
            <a:extLst>
              <a:ext uri="{FF2B5EF4-FFF2-40B4-BE49-F238E27FC236}">
                <a16:creationId xmlns:a16="http://schemas.microsoft.com/office/drawing/2014/main" id="{7F41042F-8613-1C0A-ACFC-33DFEF0008C2}"/>
              </a:ext>
            </a:extLst>
          </p:cNvPr>
          <p:cNvSpPr txBox="1">
            <a:spLocks/>
          </p:cNvSpPr>
          <p:nvPr/>
        </p:nvSpPr>
        <p:spPr>
          <a:xfrm>
            <a:off x="6011906" y="2228087"/>
            <a:ext cx="3440105" cy="2371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340" indent="-180340" defTabSz="722376">
              <a:spcBef>
                <a:spcPts val="790"/>
              </a:spcBef>
            </a:pPr>
            <a:r>
              <a:rPr lang="en-US" sz="1850" u="sng" kern="1200" dirty="0">
                <a:latin typeface="Times New Roman"/>
                <a:ea typeface="+mn-ea"/>
                <a:cs typeface="Times New Roman"/>
              </a:rPr>
              <a:t>Early Vision in one image</a:t>
            </a:r>
            <a:r>
              <a:rPr lang="en-US" sz="1850" kern="1200" dirty="0">
                <a:latin typeface="Times New Roman"/>
                <a:ea typeface="+mn-ea"/>
                <a:cs typeface="Times New Roman"/>
              </a:rPr>
              <a:t>:</a:t>
            </a:r>
            <a:endParaRPr lang="en-US" sz="1850" kern="1200" dirty="0">
              <a:latin typeface="Calibri" panose="020F0502020204030204"/>
              <a:cs typeface="Calibri"/>
            </a:endParaRPr>
          </a:p>
          <a:p>
            <a:pPr marL="0" indent="0" defTabSz="722376">
              <a:spcBef>
                <a:spcPts val="790"/>
              </a:spcBef>
              <a:buNone/>
            </a:pPr>
            <a:r>
              <a:rPr lang="en-US" sz="1850" kern="1200" dirty="0">
                <a:latin typeface="Times New Roman"/>
                <a:ea typeface="+mn-ea"/>
                <a:cs typeface="Times New Roman"/>
              </a:rPr>
              <a:t>      -Edge detection</a:t>
            </a:r>
            <a:endParaRPr lang="en-US" sz="1850" kern="1200" dirty="0">
              <a:latin typeface="Times New Roman"/>
              <a:cs typeface="Times New Roman"/>
            </a:endParaRPr>
          </a:p>
          <a:p>
            <a:pPr marL="0" indent="0" defTabSz="722376">
              <a:spcBef>
                <a:spcPts val="790"/>
              </a:spcBef>
              <a:buNone/>
            </a:pPr>
            <a:r>
              <a:rPr lang="en-US" sz="1850" kern="1200" dirty="0">
                <a:latin typeface="Times New Roman"/>
                <a:ea typeface="+mn-ea"/>
                <a:cs typeface="Times New Roman"/>
              </a:rPr>
              <a:t>      -Boundary detection</a:t>
            </a:r>
            <a:endParaRPr lang="en-US" sz="1850" kern="1200" dirty="0">
              <a:latin typeface="Times New Roman"/>
              <a:cs typeface="Times New Roman"/>
            </a:endParaRPr>
          </a:p>
          <a:p>
            <a:endParaRPr lang="en-US" sz="1800" dirty="0">
              <a:cs typeface="Calibri"/>
            </a:endParaRPr>
          </a:p>
        </p:txBody>
      </p:sp>
      <p:pic>
        <p:nvPicPr>
          <p:cNvPr id="8" name="Picture 7" descr="A screenshot of a computer&#10;&#10;Description automatically generated">
            <a:extLst>
              <a:ext uri="{FF2B5EF4-FFF2-40B4-BE49-F238E27FC236}">
                <a16:creationId xmlns:a16="http://schemas.microsoft.com/office/drawing/2014/main" id="{F7FCD8E3-C60E-129E-5BCA-46DBEB056D27}"/>
              </a:ext>
            </a:extLst>
          </p:cNvPr>
          <p:cNvPicPr>
            <a:picLocks noChangeAspect="1"/>
          </p:cNvPicPr>
          <p:nvPr/>
        </p:nvPicPr>
        <p:blipFill rotWithShape="1">
          <a:blip r:embed="rId2"/>
          <a:srcRect l="30169" t="30732" r="29040" b="19675"/>
          <a:stretch/>
        </p:blipFill>
        <p:spPr>
          <a:xfrm>
            <a:off x="5034933" y="3758810"/>
            <a:ext cx="2864155" cy="2418153"/>
          </a:xfrm>
          <a:prstGeom prst="rect">
            <a:avLst/>
          </a:prstGeom>
        </p:spPr>
      </p:pic>
      <p:pic>
        <p:nvPicPr>
          <p:cNvPr id="9" name="Picture 8" descr="A close-up of a texture&#10;&#10;Description automatically generated">
            <a:extLst>
              <a:ext uri="{FF2B5EF4-FFF2-40B4-BE49-F238E27FC236}">
                <a16:creationId xmlns:a16="http://schemas.microsoft.com/office/drawing/2014/main" id="{6FB06690-F186-A5E8-4F08-F9864BE04ADC}"/>
              </a:ext>
            </a:extLst>
          </p:cNvPr>
          <p:cNvPicPr>
            <a:picLocks noChangeAspect="1"/>
          </p:cNvPicPr>
          <p:nvPr/>
        </p:nvPicPr>
        <p:blipFill rotWithShape="1">
          <a:blip r:embed="rId3"/>
          <a:srcRect l="46842" t="33671" r="18596" b="14684"/>
          <a:stretch/>
        </p:blipFill>
        <p:spPr>
          <a:xfrm>
            <a:off x="7971076" y="3721143"/>
            <a:ext cx="2371140" cy="2451258"/>
          </a:xfrm>
          <a:prstGeom prst="rect">
            <a:avLst/>
          </a:prstGeom>
        </p:spPr>
      </p:pic>
    </p:spTree>
    <p:extLst>
      <p:ext uri="{BB962C8B-B14F-4D97-AF65-F5344CB8AC3E}">
        <p14:creationId xmlns:p14="http://schemas.microsoft.com/office/powerpoint/2010/main" val="725365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460A7-AD2A-9B61-2278-F3C22DBC3B44}"/>
              </a:ext>
            </a:extLst>
          </p:cNvPr>
          <p:cNvSpPr>
            <a:spLocks noGrp="1"/>
          </p:cNvSpPr>
          <p:nvPr>
            <p:ph type="title"/>
          </p:nvPr>
        </p:nvSpPr>
        <p:spPr>
          <a:xfrm>
            <a:off x="1043631" y="809898"/>
            <a:ext cx="9942716" cy="1554480"/>
          </a:xfrm>
        </p:spPr>
        <p:txBody>
          <a:bodyPr anchor="ctr">
            <a:normAutofit/>
          </a:bodyPr>
          <a:lstStyle/>
          <a:p>
            <a:r>
              <a:rPr lang="en-US" sz="4800">
                <a:cs typeface="Calibri Light"/>
              </a:rPr>
              <a:t>Early vision in Multiple Images</a:t>
            </a:r>
            <a:endParaRPr lang="en-US" sz="4800"/>
          </a:p>
        </p:txBody>
      </p:sp>
      <p:sp>
        <p:nvSpPr>
          <p:cNvPr id="3" name="Content Placeholder 2">
            <a:extLst>
              <a:ext uri="{FF2B5EF4-FFF2-40B4-BE49-F238E27FC236}">
                <a16:creationId xmlns:a16="http://schemas.microsoft.com/office/drawing/2014/main" id="{EBF899A5-E41B-CB19-E6D9-2647B044494E}"/>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000">
                <a:latin typeface="Times New Roman"/>
                <a:cs typeface="Times New Roman"/>
              </a:rPr>
              <a:t> Like stereo vision with multiple views. Considering two or more cameras.</a:t>
            </a:r>
            <a:endParaRPr lang="en-US" sz="2000">
              <a:cs typeface="Calibri" panose="020F0502020204030204"/>
            </a:endParaRPr>
          </a:p>
          <a:p>
            <a:r>
              <a:rPr lang="en-US" sz="2000">
                <a:latin typeface="Times New Roman"/>
                <a:cs typeface="Times New Roman"/>
              </a:rPr>
              <a:t>Considering multiple cameras. </a:t>
            </a:r>
            <a:endParaRPr lang="en-US" sz="2000">
              <a:cs typeface="Calibri"/>
            </a:endParaRPr>
          </a:p>
          <a:p>
            <a:r>
              <a:rPr lang="en-US" sz="2000">
                <a:latin typeface="Times New Roman"/>
                <a:cs typeface="Times New Roman"/>
              </a:rPr>
              <a:t>Stereopsis: What we know about the world having 2 eyes. (Depth information)</a:t>
            </a:r>
          </a:p>
          <a:p>
            <a:r>
              <a:rPr lang="en-US" sz="2000">
                <a:latin typeface="Times New Roman"/>
                <a:cs typeface="Times New Roman"/>
              </a:rPr>
              <a:t>Structure from Motion: What we know about the world having many eyes or our eyes moving.</a:t>
            </a:r>
          </a:p>
          <a:p>
            <a:pPr marL="0" indent="0">
              <a:buNone/>
            </a:pPr>
            <a:r>
              <a:rPr lang="en-US" sz="2000">
                <a:latin typeface="Times New Roman"/>
                <a:cs typeface="Times New Roman"/>
              </a:rPr>
              <a:t>Humans use motion parallax: In the moving object the camera will get many images, the main work is to determine the corresponding point between these images from these points the structure information is collected. This is one getting </a:t>
            </a:r>
            <a:r>
              <a:rPr lang="en-US" sz="2000" b="1">
                <a:latin typeface="Times New Roman"/>
                <a:cs typeface="Times New Roman"/>
              </a:rPr>
              <a:t>structure information from motion</a:t>
            </a:r>
            <a:r>
              <a:rPr lang="en-US" sz="2000">
                <a:latin typeface="Times New Roman"/>
                <a:cs typeface="Times New Roman"/>
              </a:rPr>
              <a:t>.</a:t>
            </a:r>
          </a:p>
        </p:txBody>
      </p:sp>
      <p:cxnSp>
        <p:nvCxnSpPr>
          <p:cNvPr id="24" name="Straight Connector 2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Graphic 6" descr="Eye">
            <a:extLst>
              <a:ext uri="{FF2B5EF4-FFF2-40B4-BE49-F238E27FC236}">
                <a16:creationId xmlns:a16="http://schemas.microsoft.com/office/drawing/2014/main" id="{A1C29098-802F-1DCE-84B1-9AF79909CD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1867124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A2D6BD-EB6F-3A9B-8E94-7F0F4DB8A9F9}"/>
              </a:ext>
            </a:extLst>
          </p:cNvPr>
          <p:cNvSpPr>
            <a:spLocks noGrp="1"/>
          </p:cNvSpPr>
          <p:nvPr>
            <p:ph type="title"/>
          </p:nvPr>
        </p:nvSpPr>
        <p:spPr>
          <a:xfrm>
            <a:off x="630936" y="457200"/>
            <a:ext cx="4343400" cy="1929384"/>
          </a:xfrm>
        </p:spPr>
        <p:txBody>
          <a:bodyPr anchor="ctr">
            <a:normAutofit/>
          </a:bodyPr>
          <a:lstStyle/>
          <a:p>
            <a:r>
              <a:rPr lang="en-US" sz="4800">
                <a:cs typeface="Calibri Light"/>
              </a:rPr>
              <a:t>Mid – Level Vision</a:t>
            </a:r>
            <a:endParaRPr lang="en-US" sz="4800"/>
          </a:p>
        </p:txBody>
      </p:sp>
      <p:sp>
        <p:nvSpPr>
          <p:cNvPr id="5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F5503C-A052-B955-0DE4-45741012B499}"/>
              </a:ext>
            </a:extLst>
          </p:cNvPr>
          <p:cNvSpPr>
            <a:spLocks noGrp="1"/>
          </p:cNvSpPr>
          <p:nvPr>
            <p:ph idx="1"/>
          </p:nvPr>
        </p:nvSpPr>
        <p:spPr>
          <a:xfrm>
            <a:off x="5541263" y="457200"/>
            <a:ext cx="6007608" cy="1929384"/>
          </a:xfrm>
        </p:spPr>
        <p:txBody>
          <a:bodyPr vert="horz" lIns="91440" tIns="45720" rIns="91440" bIns="45720" rtlCol="0" anchor="ctr">
            <a:normAutofit/>
          </a:bodyPr>
          <a:lstStyle/>
          <a:p>
            <a:pPr marL="0" indent="0">
              <a:buNone/>
            </a:pPr>
            <a:r>
              <a:rPr lang="en-US" sz="1500">
                <a:latin typeface="Times New Roman"/>
                <a:cs typeface="Times New Roman"/>
              </a:rPr>
              <a:t>In Mid-level vision to find coherent structure so as to break the image or movie into smaller units, these problems are considered as:</a:t>
            </a:r>
            <a:endParaRPr lang="en-US" sz="1500">
              <a:cs typeface="Calibri" panose="020F0502020204030204"/>
            </a:endParaRPr>
          </a:p>
          <a:p>
            <a:r>
              <a:rPr lang="en-US" sz="1500">
                <a:latin typeface="Times New Roman"/>
                <a:cs typeface="Times New Roman"/>
              </a:rPr>
              <a:t>Segmentation of image/ video: It means partitioning of the image/ video into connected homogeneous regions.</a:t>
            </a:r>
            <a:endParaRPr lang="en-US" sz="1500"/>
          </a:p>
          <a:p>
            <a:r>
              <a:rPr lang="en-US" sz="1500">
                <a:latin typeface="Times New Roman"/>
                <a:cs typeface="Times New Roman"/>
              </a:rPr>
              <a:t>Tracking in the video: Keeping track of a moving object through a long sequence of views.</a:t>
            </a:r>
            <a:endParaRPr lang="en-US" sz="1500"/>
          </a:p>
          <a:p>
            <a:endParaRPr lang="en-US" sz="1500">
              <a:cs typeface="Calibri"/>
            </a:endParaRPr>
          </a:p>
        </p:txBody>
      </p:sp>
      <p:pic>
        <p:nvPicPr>
          <p:cNvPr id="5" name="Picture 4" descr="A screenshot of a computer&#10;&#10;Description automatically generated">
            <a:extLst>
              <a:ext uri="{FF2B5EF4-FFF2-40B4-BE49-F238E27FC236}">
                <a16:creationId xmlns:a16="http://schemas.microsoft.com/office/drawing/2014/main" id="{F129711E-8782-D080-A8BB-68B9677F07C9}"/>
              </a:ext>
            </a:extLst>
          </p:cNvPr>
          <p:cNvPicPr>
            <a:picLocks noChangeAspect="1"/>
          </p:cNvPicPr>
          <p:nvPr/>
        </p:nvPicPr>
        <p:blipFill>
          <a:blip r:embed="rId2"/>
          <a:stretch>
            <a:fillRect/>
          </a:stretch>
        </p:blipFill>
        <p:spPr>
          <a:xfrm>
            <a:off x="198426" y="2939258"/>
            <a:ext cx="4031711" cy="3678936"/>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CCBAE3E1-FB0D-4703-C345-4FF90890A279}"/>
              </a:ext>
            </a:extLst>
          </p:cNvPr>
          <p:cNvPicPr>
            <a:picLocks noChangeAspect="1"/>
          </p:cNvPicPr>
          <p:nvPr/>
        </p:nvPicPr>
        <p:blipFill>
          <a:blip r:embed="rId3"/>
          <a:stretch>
            <a:fillRect/>
          </a:stretch>
        </p:blipFill>
        <p:spPr>
          <a:xfrm>
            <a:off x="4562409" y="2105119"/>
            <a:ext cx="7160199" cy="4652449"/>
          </a:xfrm>
          <a:prstGeom prst="rect">
            <a:avLst/>
          </a:prstGeom>
        </p:spPr>
      </p:pic>
    </p:spTree>
    <p:extLst>
      <p:ext uri="{BB962C8B-B14F-4D97-AF65-F5344CB8AC3E}">
        <p14:creationId xmlns:p14="http://schemas.microsoft.com/office/powerpoint/2010/main" val="635006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flowers&#10;&#10;Description automatically generated">
            <a:extLst>
              <a:ext uri="{FF2B5EF4-FFF2-40B4-BE49-F238E27FC236}">
                <a16:creationId xmlns:a16="http://schemas.microsoft.com/office/drawing/2014/main" id="{5219285B-115C-BEE5-1458-62250FEEE55F}"/>
              </a:ext>
            </a:extLst>
          </p:cNvPr>
          <p:cNvPicPr>
            <a:picLocks noChangeAspect="1"/>
          </p:cNvPicPr>
          <p:nvPr/>
        </p:nvPicPr>
        <p:blipFill>
          <a:blip r:embed="rId2"/>
          <a:stretch>
            <a:fillRect/>
          </a:stretch>
        </p:blipFill>
        <p:spPr>
          <a:xfrm>
            <a:off x="457200" y="1758779"/>
            <a:ext cx="5612327" cy="3340441"/>
          </a:xfrm>
          <a:prstGeom prst="rect">
            <a:avLst/>
          </a:prstGeom>
        </p:spPr>
      </p:pic>
      <p:pic>
        <p:nvPicPr>
          <p:cNvPr id="6" name="Content Placeholder 5" descr="A screenshot of a mountain range&#10;&#10;Description automatically generated">
            <a:extLst>
              <a:ext uri="{FF2B5EF4-FFF2-40B4-BE49-F238E27FC236}">
                <a16:creationId xmlns:a16="http://schemas.microsoft.com/office/drawing/2014/main" id="{1EB05BE0-5F77-4607-1CD0-700257E12C3B}"/>
              </a:ext>
            </a:extLst>
          </p:cNvPr>
          <p:cNvPicPr>
            <a:picLocks noChangeAspect="1"/>
          </p:cNvPicPr>
          <p:nvPr/>
        </p:nvPicPr>
        <p:blipFill>
          <a:blip r:embed="rId3"/>
          <a:stretch>
            <a:fillRect/>
          </a:stretch>
        </p:blipFill>
        <p:spPr>
          <a:xfrm>
            <a:off x="5573755" y="1853431"/>
            <a:ext cx="6161045" cy="3151135"/>
          </a:xfrm>
          <a:prstGeom prst="rect">
            <a:avLst/>
          </a:prstGeom>
        </p:spPr>
      </p:pic>
    </p:spTree>
    <p:extLst>
      <p:ext uri="{BB962C8B-B14F-4D97-AF65-F5344CB8AC3E}">
        <p14:creationId xmlns:p14="http://schemas.microsoft.com/office/powerpoint/2010/main" val="295445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ar parked in front of a building&#10;&#10;Description automatically generated">
            <a:extLst>
              <a:ext uri="{FF2B5EF4-FFF2-40B4-BE49-F238E27FC236}">
                <a16:creationId xmlns:a16="http://schemas.microsoft.com/office/drawing/2014/main" id="{F6F8A160-D12C-028F-F6AC-DC8833C2C550}"/>
              </a:ext>
            </a:extLst>
          </p:cNvPr>
          <p:cNvPicPr>
            <a:picLocks noGrp="1" noChangeAspect="1"/>
          </p:cNvPicPr>
          <p:nvPr>
            <p:ph idx="1"/>
          </p:nvPr>
        </p:nvPicPr>
        <p:blipFill rotWithShape="1">
          <a:blip r:embed="rId2"/>
          <a:srcRect b="2174"/>
          <a:stretch/>
        </p:blipFill>
        <p:spPr>
          <a:xfrm>
            <a:off x="-3047" y="10"/>
            <a:ext cx="12191999" cy="6857990"/>
          </a:xfrm>
          <a:prstGeom prst="rect">
            <a:avLst/>
          </a:prstGeom>
        </p:spPr>
      </p:pic>
      <p:sp>
        <p:nvSpPr>
          <p:cNvPr id="46" name="Rectangle 4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03912-170E-600F-4E74-3403502296B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Goal Of Computer Vision</a:t>
            </a:r>
          </a:p>
        </p:txBody>
      </p:sp>
    </p:spTree>
    <p:extLst>
      <p:ext uri="{BB962C8B-B14F-4D97-AF65-F5344CB8AC3E}">
        <p14:creationId xmlns:p14="http://schemas.microsoft.com/office/powerpoint/2010/main" val="1854130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F8515F7-1C79-4F09-8BF7-1F3736EB2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41CB4-6FAD-4328-109B-88E7C29B4837}"/>
              </a:ext>
            </a:extLst>
          </p:cNvPr>
          <p:cNvSpPr>
            <a:spLocks noGrp="1"/>
          </p:cNvSpPr>
          <p:nvPr>
            <p:ph type="title"/>
          </p:nvPr>
        </p:nvSpPr>
        <p:spPr>
          <a:xfrm>
            <a:off x="4485683" y="349664"/>
            <a:ext cx="7124671" cy="1638377"/>
          </a:xfrm>
        </p:spPr>
        <p:txBody>
          <a:bodyPr anchor="b">
            <a:normAutofit/>
          </a:bodyPr>
          <a:lstStyle/>
          <a:p>
            <a:r>
              <a:rPr lang="en-US" sz="4800">
                <a:cs typeface="Calibri Light"/>
              </a:rPr>
              <a:t>High-Level Vision</a:t>
            </a:r>
            <a:endParaRPr lang="en-US" sz="4800"/>
          </a:p>
        </p:txBody>
      </p:sp>
      <p:sp>
        <p:nvSpPr>
          <p:cNvPr id="46" name="Rectangle 45">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424614"/>
            <a:ext cx="3461419" cy="578346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assification&#10;">
            <a:extLst>
              <a:ext uri="{FF2B5EF4-FFF2-40B4-BE49-F238E27FC236}">
                <a16:creationId xmlns:a16="http://schemas.microsoft.com/office/drawing/2014/main" id="{452C5112-1B29-0EAF-D772-C7642CA75639}"/>
              </a:ext>
            </a:extLst>
          </p:cNvPr>
          <p:cNvPicPr>
            <a:picLocks noChangeAspect="1"/>
          </p:cNvPicPr>
          <p:nvPr/>
        </p:nvPicPr>
        <p:blipFill rotWithShape="1">
          <a:blip r:embed="rId2"/>
          <a:srcRect t="9157" r="-2" b="9157"/>
          <a:stretch/>
        </p:blipFill>
        <p:spPr>
          <a:xfrm>
            <a:off x="551160" y="612966"/>
            <a:ext cx="3046866" cy="1686170"/>
          </a:xfrm>
          <a:prstGeom prst="rect">
            <a:avLst/>
          </a:prstGeom>
        </p:spPr>
      </p:pic>
      <p:pic>
        <p:nvPicPr>
          <p:cNvPr id="5" name="Picture 4" descr="A diagram of a decision boundary&#10;&#10;Description automatically generated">
            <a:extLst>
              <a:ext uri="{FF2B5EF4-FFF2-40B4-BE49-F238E27FC236}">
                <a16:creationId xmlns:a16="http://schemas.microsoft.com/office/drawing/2014/main" id="{74A63388-838E-AC15-76FA-1C78751BB400}"/>
              </a:ext>
            </a:extLst>
          </p:cNvPr>
          <p:cNvPicPr>
            <a:picLocks noChangeAspect="1"/>
          </p:cNvPicPr>
          <p:nvPr/>
        </p:nvPicPr>
        <p:blipFill rotWithShape="1">
          <a:blip r:embed="rId3"/>
          <a:srcRect r="-2" b="731"/>
          <a:stretch/>
        </p:blipFill>
        <p:spPr>
          <a:xfrm>
            <a:off x="551160" y="2467768"/>
            <a:ext cx="3046866" cy="1686170"/>
          </a:xfrm>
          <a:prstGeom prst="rect">
            <a:avLst/>
          </a:prstGeom>
        </p:spPr>
      </p:pic>
      <p:pic>
        <p:nvPicPr>
          <p:cNvPr id="6" name="Picture 5" descr="A group of different shapes&#10;&#10;Description automatically generated">
            <a:extLst>
              <a:ext uri="{FF2B5EF4-FFF2-40B4-BE49-F238E27FC236}">
                <a16:creationId xmlns:a16="http://schemas.microsoft.com/office/drawing/2014/main" id="{F0A68975-DD7B-1F6A-32BC-7FB98C5ADFF5}"/>
              </a:ext>
            </a:extLst>
          </p:cNvPr>
          <p:cNvPicPr>
            <a:picLocks noChangeAspect="1"/>
          </p:cNvPicPr>
          <p:nvPr/>
        </p:nvPicPr>
        <p:blipFill rotWithShape="1">
          <a:blip r:embed="rId4"/>
          <a:srcRect t="25467" r="-2" b="-2"/>
          <a:stretch/>
        </p:blipFill>
        <p:spPr>
          <a:xfrm>
            <a:off x="551161" y="4322570"/>
            <a:ext cx="3046866" cy="1686170"/>
          </a:xfrm>
          <a:prstGeom prst="rect">
            <a:avLst/>
          </a:prstGeom>
        </p:spPr>
      </p:pic>
      <p:sp>
        <p:nvSpPr>
          <p:cNvPr id="3" name="Content Placeholder 2">
            <a:extLst>
              <a:ext uri="{FF2B5EF4-FFF2-40B4-BE49-F238E27FC236}">
                <a16:creationId xmlns:a16="http://schemas.microsoft.com/office/drawing/2014/main" id="{0F050067-BF4E-1F8F-0D88-3261D697B0BD}"/>
              </a:ext>
            </a:extLst>
          </p:cNvPr>
          <p:cNvSpPr>
            <a:spLocks noGrp="1"/>
          </p:cNvSpPr>
          <p:nvPr>
            <p:ph idx="1"/>
          </p:nvPr>
        </p:nvSpPr>
        <p:spPr>
          <a:xfrm>
            <a:off x="4488873" y="1668141"/>
            <a:ext cx="7126344" cy="4592525"/>
          </a:xfrm>
        </p:spPr>
        <p:txBody>
          <a:bodyPr vert="horz" lIns="91440" tIns="45720" rIns="91440" bIns="45720" rtlCol="0" anchor="ctr">
            <a:normAutofit/>
          </a:bodyPr>
          <a:lstStyle/>
          <a:p>
            <a:pPr marL="0" indent="0">
              <a:buNone/>
            </a:pPr>
            <a:r>
              <a:rPr lang="en-US" sz="1400" u="sng" dirty="0">
                <a:latin typeface="Times New Roman"/>
                <a:cs typeface="Times New Roman"/>
              </a:rPr>
              <a:t>(Geometry):</a:t>
            </a:r>
            <a:endParaRPr lang="en-US" sz="1400">
              <a:cs typeface="Calibri" panose="020F0502020204030204"/>
            </a:endParaRPr>
          </a:p>
          <a:p>
            <a:pPr marL="0" indent="0">
              <a:buNone/>
            </a:pPr>
            <a:r>
              <a:rPr lang="en-US" sz="1400" dirty="0">
                <a:latin typeface="Times New Roman"/>
                <a:cs typeface="Times New Roman"/>
              </a:rPr>
              <a:t>The relationship between object geometry and  the image geometry to:</a:t>
            </a:r>
            <a:endParaRPr lang="en-US" sz="1400">
              <a:latin typeface="Calibri" panose="020F0502020204030204"/>
              <a:cs typeface="Calibri" panose="020F0502020204030204"/>
            </a:endParaRPr>
          </a:p>
          <a:p>
            <a:r>
              <a:rPr lang="en-US" sz="1400" dirty="0">
                <a:latin typeface="Times New Roman"/>
                <a:cs typeface="Times New Roman"/>
              </a:rPr>
              <a:t>How the outline of a curved object is formed, and what it looks like.</a:t>
            </a:r>
            <a:endParaRPr lang="en-US" sz="1400">
              <a:cs typeface="Calibri"/>
            </a:endParaRPr>
          </a:p>
          <a:p>
            <a:r>
              <a:rPr lang="en-US" sz="1400" dirty="0">
                <a:latin typeface="Times New Roman"/>
                <a:cs typeface="Times New Roman"/>
              </a:rPr>
              <a:t>How the outline of a curved object moves around as you view it from different directions.</a:t>
            </a:r>
            <a:endParaRPr lang="en-US" sz="1400">
              <a:cs typeface="Calibri"/>
            </a:endParaRPr>
          </a:p>
          <a:p>
            <a:pPr marL="0" indent="0">
              <a:buNone/>
            </a:pPr>
            <a:r>
              <a:rPr lang="en-US" sz="1400" u="sng" dirty="0">
                <a:latin typeface="Times New Roman"/>
                <a:cs typeface="Times New Roman"/>
              </a:rPr>
              <a:t>(Probabilistic):</a:t>
            </a:r>
            <a:endParaRPr lang="en-US" sz="1400">
              <a:cs typeface="Calibri" panose="020F0502020204030204"/>
            </a:endParaRPr>
          </a:p>
          <a:p>
            <a:pPr marL="0" indent="0">
              <a:buNone/>
            </a:pPr>
            <a:r>
              <a:rPr lang="en-US" sz="1400" dirty="0">
                <a:latin typeface="Times New Roman"/>
                <a:cs typeface="Times New Roman"/>
              </a:rPr>
              <a:t>Using classifiers and probability to recognize objects:</a:t>
            </a:r>
            <a:endParaRPr lang="en-US" sz="1400">
              <a:cs typeface="Calibri" panose="020F0502020204030204"/>
            </a:endParaRPr>
          </a:p>
          <a:p>
            <a:r>
              <a:rPr lang="en-US" sz="1400" dirty="0">
                <a:latin typeface="Times New Roman"/>
                <a:cs typeface="Times New Roman"/>
              </a:rPr>
              <a:t>How to find objects that look the same from view to view with a classifier.</a:t>
            </a:r>
            <a:endParaRPr lang="en-US" sz="1400">
              <a:cs typeface="Calibri"/>
            </a:endParaRPr>
          </a:p>
          <a:p>
            <a:r>
              <a:rPr lang="en-US" sz="1400" dirty="0">
                <a:latin typeface="Times New Roman"/>
                <a:cs typeface="Times New Roman"/>
              </a:rPr>
              <a:t>Break up objects into big, simple parts, find the parts with a classifier, and then reason about the relationships between the parts to find the object.</a:t>
            </a:r>
          </a:p>
          <a:p>
            <a:pPr marL="0" indent="0">
              <a:buNone/>
            </a:pPr>
            <a:r>
              <a:rPr lang="en-US" sz="1400" u="sng" dirty="0">
                <a:latin typeface="Times New Roman"/>
                <a:cs typeface="Times New Roman"/>
              </a:rPr>
              <a:t>(Clustering):</a:t>
            </a:r>
          </a:p>
          <a:p>
            <a:pPr>
              <a:buNone/>
            </a:pPr>
            <a:r>
              <a:rPr lang="en-US" sz="1400" dirty="0">
                <a:latin typeface="Times New Roman"/>
                <a:cs typeface="Times New Roman"/>
              </a:rPr>
              <a:t>This is the  basic concept of finding the similarity between the patterns between the objects</a:t>
            </a:r>
            <a:br>
              <a:rPr lang="en-US" sz="1400" dirty="0"/>
            </a:br>
            <a:endParaRPr lang="en-US" sz="1400">
              <a:cs typeface="Calibri" panose="020F0502020204030204"/>
            </a:endParaRPr>
          </a:p>
        </p:txBody>
      </p:sp>
    </p:spTree>
    <p:extLst>
      <p:ext uri="{BB962C8B-B14F-4D97-AF65-F5344CB8AC3E}">
        <p14:creationId xmlns:p14="http://schemas.microsoft.com/office/powerpoint/2010/main" val="3456351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177292-E4FB-C960-0D5D-2B88CB8DDEF8}"/>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kern="1200">
                <a:solidFill>
                  <a:schemeClr val="tx1"/>
                </a:solidFill>
                <a:latin typeface="+mj-lt"/>
                <a:ea typeface="+mj-ea"/>
                <a:cs typeface="+mj-cs"/>
              </a:rPr>
              <a:t>Why Computer Vision</a:t>
            </a:r>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475500-B196-E433-D2D8-1AC8CAA75247}"/>
              </a:ext>
            </a:extLst>
          </p:cNvPr>
          <p:cNvSpPr>
            <a:spLocks/>
          </p:cNvSpPr>
          <p:nvPr/>
        </p:nvSpPr>
        <p:spPr>
          <a:xfrm>
            <a:off x="4528557" y="2614953"/>
            <a:ext cx="6007915" cy="960870"/>
          </a:xfrm>
          <a:prstGeom prst="rect">
            <a:avLst/>
          </a:prstGeom>
        </p:spPr>
        <p:txBody>
          <a:bodyPr vert="horz" lIns="91440" tIns="45720" rIns="91440" bIns="45720" rtlCol="0" anchor="t">
            <a:normAutofit/>
          </a:bodyPr>
          <a:lstStyle/>
          <a:p>
            <a:pPr defTabSz="585216"/>
            <a:r>
              <a:rPr lang="en-US" sz="1600" kern="1200" dirty="0">
                <a:latin typeface="+mn-lt"/>
                <a:ea typeface="+mn-ea"/>
                <a:cs typeface="Calibri"/>
              </a:rPr>
              <a:t>Example:- Find People in images.</a:t>
            </a:r>
            <a:endParaRPr lang="en-US" sz="1600" kern="1200" dirty="0">
              <a:latin typeface="+mn-lt"/>
              <a:ea typeface="Calibri"/>
              <a:cs typeface="Calibri"/>
            </a:endParaRPr>
          </a:p>
          <a:p>
            <a:pPr defTabSz="585216"/>
            <a:r>
              <a:rPr lang="en-US" sz="1600" kern="1200" dirty="0">
                <a:latin typeface="+mn-lt"/>
                <a:ea typeface="+mn-ea"/>
                <a:cs typeface="Calibri"/>
              </a:rPr>
              <a:t>Question: Does Image</a:t>
            </a:r>
            <a:r>
              <a:rPr lang="en-US" sz="1600" dirty="0">
                <a:cs typeface="Calibri"/>
              </a:rPr>
              <a:t> 1 or Image 2:</a:t>
            </a:r>
            <a:r>
              <a:rPr lang="en-US" sz="1600" kern="1200" dirty="0">
                <a:latin typeface="+mn-lt"/>
                <a:ea typeface="+mn-ea"/>
                <a:cs typeface="Calibri"/>
              </a:rPr>
              <a:t> contain an image of a person?</a:t>
            </a:r>
            <a:endParaRPr lang="en-US" sz="1600" dirty="0">
              <a:ea typeface="Calibri"/>
              <a:cs typeface="Calibri"/>
            </a:endParaRPr>
          </a:p>
        </p:txBody>
      </p:sp>
      <p:sp>
        <p:nvSpPr>
          <p:cNvPr id="4" name="Text Placeholder 3">
            <a:extLst>
              <a:ext uri="{FF2B5EF4-FFF2-40B4-BE49-F238E27FC236}">
                <a16:creationId xmlns:a16="http://schemas.microsoft.com/office/drawing/2014/main" id="{E8F0BAAA-8A94-4067-D068-614F7303D7B2}"/>
              </a:ext>
            </a:extLst>
          </p:cNvPr>
          <p:cNvSpPr>
            <a:spLocks/>
          </p:cNvSpPr>
          <p:nvPr/>
        </p:nvSpPr>
        <p:spPr>
          <a:xfrm>
            <a:off x="644755" y="2842457"/>
            <a:ext cx="2342122" cy="2458612"/>
          </a:xfrm>
          <a:prstGeom prst="rect">
            <a:avLst/>
          </a:prstGeom>
        </p:spPr>
        <p:txBody>
          <a:bodyPr vert="horz" lIns="91440" tIns="45720" rIns="91440" bIns="45720" rtlCol="0" anchor="t">
            <a:normAutofit/>
          </a:bodyPr>
          <a:lstStyle/>
          <a:p>
            <a:pPr marL="182880" indent="-182880" defTabSz="585216">
              <a:buChar char="•"/>
            </a:pPr>
            <a:r>
              <a:rPr lang="en-US" sz="1600" kern="1200" dirty="0">
                <a:latin typeface="+mn-lt"/>
                <a:ea typeface="+mn-ea"/>
                <a:cs typeface="Calibri"/>
              </a:rPr>
              <a:t>An image is worth 1000 words</a:t>
            </a:r>
            <a:endParaRPr lang="en-US" sz="1600" kern="1200">
              <a:latin typeface="+mn-lt"/>
              <a:ea typeface="Calibri"/>
              <a:cs typeface="Calibri"/>
            </a:endParaRPr>
          </a:p>
          <a:p>
            <a:pPr marL="182880" indent="-182880" defTabSz="585216">
              <a:buChar char="•"/>
            </a:pPr>
            <a:r>
              <a:rPr lang="en-US" sz="1600" kern="1200" dirty="0">
                <a:latin typeface="+mn-lt"/>
                <a:ea typeface="+mn-ea"/>
                <a:cs typeface="Calibri"/>
              </a:rPr>
              <a:t>Many biological systems rely on vision.</a:t>
            </a:r>
            <a:endParaRPr lang="en-US" sz="1600" kern="1200" dirty="0">
              <a:latin typeface="+mn-lt"/>
              <a:ea typeface="Calibri"/>
              <a:cs typeface="Calibri"/>
            </a:endParaRPr>
          </a:p>
          <a:p>
            <a:pPr marL="182880" indent="-182880" defTabSz="585216">
              <a:buChar char="•"/>
            </a:pPr>
            <a:r>
              <a:rPr lang="en-US" sz="1600" kern="1200" dirty="0">
                <a:latin typeface="+mn-lt"/>
                <a:ea typeface="+mn-ea"/>
                <a:cs typeface="Calibri"/>
              </a:rPr>
              <a:t>The world is 3D and dynamic</a:t>
            </a:r>
            <a:endParaRPr lang="en-US" sz="1600" kern="1200" dirty="0">
              <a:latin typeface="+mn-lt"/>
              <a:ea typeface="Calibri"/>
              <a:cs typeface="Calibri"/>
            </a:endParaRPr>
          </a:p>
          <a:p>
            <a:pPr marL="182880" indent="-182880" defTabSz="585216">
              <a:buChar char="•"/>
            </a:pPr>
            <a:r>
              <a:rPr lang="en-US" sz="1600" kern="1200" dirty="0">
                <a:latin typeface="+mn-lt"/>
                <a:ea typeface="+mn-ea"/>
                <a:cs typeface="Calibri"/>
              </a:rPr>
              <a:t>Cameras and computers are cheap.</a:t>
            </a:r>
            <a:endParaRPr lang="en-US" sz="1600" kern="1200" dirty="0">
              <a:latin typeface="+mn-lt"/>
              <a:ea typeface="Calibri"/>
              <a:cs typeface="Calibri"/>
            </a:endParaRPr>
          </a:p>
          <a:p>
            <a:pPr marL="182880" indent="-182880">
              <a:buChar char="•"/>
            </a:pPr>
            <a:r>
              <a:rPr lang="en-US" sz="1600" dirty="0">
                <a:ea typeface="Calibri"/>
                <a:cs typeface="Calibri"/>
              </a:rPr>
              <a:t>And so on....</a:t>
            </a:r>
          </a:p>
          <a:p>
            <a:pPr marL="285750" indent="-285750">
              <a:buChar char="•"/>
            </a:pPr>
            <a:endParaRPr lang="en-US" sz="1600" dirty="0">
              <a:ea typeface="Calibri"/>
              <a:cs typeface="Calibri"/>
            </a:endParaRPr>
          </a:p>
        </p:txBody>
      </p:sp>
      <p:pic>
        <p:nvPicPr>
          <p:cNvPr id="5" name="Picture 4" descr="A collage of different sports images&#10;&#10;Description automatically generated">
            <a:extLst>
              <a:ext uri="{FF2B5EF4-FFF2-40B4-BE49-F238E27FC236}">
                <a16:creationId xmlns:a16="http://schemas.microsoft.com/office/drawing/2014/main" id="{F598C110-5AB3-2E98-E0DF-0F207E5EB924}"/>
              </a:ext>
            </a:extLst>
          </p:cNvPr>
          <p:cNvPicPr>
            <a:picLocks noChangeAspect="1"/>
          </p:cNvPicPr>
          <p:nvPr/>
        </p:nvPicPr>
        <p:blipFill>
          <a:blip r:embed="rId2"/>
          <a:stretch>
            <a:fillRect/>
          </a:stretch>
        </p:blipFill>
        <p:spPr>
          <a:xfrm>
            <a:off x="7306249" y="3573648"/>
            <a:ext cx="4220583" cy="2394981"/>
          </a:xfrm>
          <a:prstGeom prst="rect">
            <a:avLst/>
          </a:prstGeom>
        </p:spPr>
      </p:pic>
      <p:pic>
        <p:nvPicPr>
          <p:cNvPr id="6" name="Picture 5" descr="A collage of different images of different seasons&#10;&#10;Description automatically generated">
            <a:extLst>
              <a:ext uri="{FF2B5EF4-FFF2-40B4-BE49-F238E27FC236}">
                <a16:creationId xmlns:a16="http://schemas.microsoft.com/office/drawing/2014/main" id="{249A21A2-B6F2-9B0E-596E-06741E1BC12F}"/>
              </a:ext>
            </a:extLst>
          </p:cNvPr>
          <p:cNvPicPr>
            <a:picLocks noChangeAspect="1"/>
          </p:cNvPicPr>
          <p:nvPr/>
        </p:nvPicPr>
        <p:blipFill>
          <a:blip r:embed="rId3"/>
          <a:stretch>
            <a:fillRect/>
          </a:stretch>
        </p:blipFill>
        <p:spPr>
          <a:xfrm>
            <a:off x="2894072" y="3583108"/>
            <a:ext cx="4319139" cy="2365975"/>
          </a:xfrm>
          <a:prstGeom prst="rect">
            <a:avLst/>
          </a:prstGeom>
        </p:spPr>
      </p:pic>
      <p:sp>
        <p:nvSpPr>
          <p:cNvPr id="7" name="Content Placeholder 2">
            <a:extLst>
              <a:ext uri="{FF2B5EF4-FFF2-40B4-BE49-F238E27FC236}">
                <a16:creationId xmlns:a16="http://schemas.microsoft.com/office/drawing/2014/main" id="{B644B9B4-D9BA-5EE5-7090-8B0DD6B27D2C}"/>
              </a:ext>
            </a:extLst>
          </p:cNvPr>
          <p:cNvSpPr>
            <a:spLocks/>
          </p:cNvSpPr>
          <p:nvPr/>
        </p:nvSpPr>
        <p:spPr>
          <a:xfrm>
            <a:off x="4514179" y="6123027"/>
            <a:ext cx="1076481" cy="285136"/>
          </a:xfrm>
          <a:prstGeom prst="rect">
            <a:avLst/>
          </a:prstGeom>
        </p:spPr>
        <p:txBody>
          <a:bodyPr vert="horz" lIns="91440" tIns="45720" rIns="91440" bIns="45720" rtlCol="0" anchor="t">
            <a:normAutofit fontScale="92500" lnSpcReduction="20000"/>
          </a:bodyPr>
          <a:lstStyle/>
          <a:p>
            <a:pPr defTabSz="585216"/>
            <a:r>
              <a:rPr lang="en-US" sz="1600" dirty="0">
                <a:ea typeface="Calibri"/>
                <a:cs typeface="Calibri"/>
              </a:rPr>
              <a:t>IMAGE 1</a:t>
            </a:r>
          </a:p>
        </p:txBody>
      </p:sp>
      <p:sp>
        <p:nvSpPr>
          <p:cNvPr id="8" name="Content Placeholder 2">
            <a:extLst>
              <a:ext uri="{FF2B5EF4-FFF2-40B4-BE49-F238E27FC236}">
                <a16:creationId xmlns:a16="http://schemas.microsoft.com/office/drawing/2014/main" id="{5CEB9198-19D9-EFF4-9E85-CCEA46604FE2}"/>
              </a:ext>
            </a:extLst>
          </p:cNvPr>
          <p:cNvSpPr>
            <a:spLocks/>
          </p:cNvSpPr>
          <p:nvPr/>
        </p:nvSpPr>
        <p:spPr>
          <a:xfrm>
            <a:off x="8884895" y="6123026"/>
            <a:ext cx="1076481" cy="285136"/>
          </a:xfrm>
          <a:prstGeom prst="rect">
            <a:avLst/>
          </a:prstGeom>
        </p:spPr>
        <p:txBody>
          <a:bodyPr vert="horz" lIns="91440" tIns="45720" rIns="91440" bIns="45720" rtlCol="0" anchor="t">
            <a:normAutofit fontScale="92500" lnSpcReduction="20000"/>
          </a:bodyPr>
          <a:lstStyle/>
          <a:p>
            <a:pPr defTabSz="585216"/>
            <a:r>
              <a:rPr lang="en-US" sz="1600" dirty="0">
                <a:ea typeface="Calibri"/>
                <a:cs typeface="Calibri"/>
              </a:rPr>
              <a:t>IMAGE 2</a:t>
            </a:r>
          </a:p>
        </p:txBody>
      </p:sp>
    </p:spTree>
    <p:extLst>
      <p:ext uri="{BB962C8B-B14F-4D97-AF65-F5344CB8AC3E}">
        <p14:creationId xmlns:p14="http://schemas.microsoft.com/office/powerpoint/2010/main" val="333159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F65E-08FB-F940-02E4-BADCD61B444C}"/>
              </a:ext>
            </a:extLst>
          </p:cNvPr>
          <p:cNvSpPr>
            <a:spLocks noGrp="1"/>
          </p:cNvSpPr>
          <p:nvPr>
            <p:ph type="title"/>
          </p:nvPr>
        </p:nvSpPr>
        <p:spPr/>
        <p:txBody>
          <a:bodyPr/>
          <a:lstStyle/>
          <a:p>
            <a:r>
              <a:rPr lang="en-US" dirty="0">
                <a:ea typeface="Calibri Light"/>
                <a:cs typeface="Calibri Light"/>
              </a:rPr>
              <a:t>Why Computer Vision? (Cont.)</a:t>
            </a:r>
            <a:endParaRPr lang="en-US" dirty="0"/>
          </a:p>
        </p:txBody>
      </p:sp>
      <p:graphicFrame>
        <p:nvGraphicFramePr>
          <p:cNvPr id="11" name="Content Placeholder 2">
            <a:extLst>
              <a:ext uri="{FF2B5EF4-FFF2-40B4-BE49-F238E27FC236}">
                <a16:creationId xmlns:a16="http://schemas.microsoft.com/office/drawing/2014/main" id="{61A61AD6-AA13-31B3-2757-7E454CD5D8B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7947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6314D-0644-3ED7-FA19-B0645CAD4830}"/>
              </a:ext>
            </a:extLst>
          </p:cNvPr>
          <p:cNvSpPr>
            <a:spLocks noGrp="1"/>
          </p:cNvSpPr>
          <p:nvPr>
            <p:ph type="title"/>
          </p:nvPr>
        </p:nvSpPr>
        <p:spPr>
          <a:xfrm>
            <a:off x="838200" y="556995"/>
            <a:ext cx="10515600" cy="1133693"/>
          </a:xfrm>
        </p:spPr>
        <p:txBody>
          <a:bodyPr>
            <a:normAutofit/>
          </a:bodyPr>
          <a:lstStyle/>
          <a:p>
            <a:pPr algn="ctr"/>
            <a:r>
              <a:rPr lang="en-US" sz="5200">
                <a:ea typeface="Calibri Light"/>
                <a:cs typeface="Calibri Light"/>
              </a:rPr>
              <a:t>Applications of Computer Vision</a:t>
            </a:r>
            <a:endParaRPr lang="en-US" sz="5200"/>
          </a:p>
        </p:txBody>
      </p:sp>
      <p:graphicFrame>
        <p:nvGraphicFramePr>
          <p:cNvPr id="5" name="Content Placeholder 2">
            <a:extLst>
              <a:ext uri="{FF2B5EF4-FFF2-40B4-BE49-F238E27FC236}">
                <a16:creationId xmlns:a16="http://schemas.microsoft.com/office/drawing/2014/main" id="{2607AD43-C09B-471E-E05C-87481260E7A1}"/>
              </a:ext>
            </a:extLst>
          </p:cNvPr>
          <p:cNvGraphicFramePr>
            <a:graphicFrameLocks noGrp="1"/>
          </p:cNvGraphicFramePr>
          <p:nvPr>
            <p:ph idx="1"/>
            <p:extLst>
              <p:ext uri="{D42A27DB-BD31-4B8C-83A1-F6EECF244321}">
                <p14:modId xmlns:p14="http://schemas.microsoft.com/office/powerpoint/2010/main" val="218858388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6777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aerial view of a city&#10;&#10;Description automatically generated">
            <a:extLst>
              <a:ext uri="{FF2B5EF4-FFF2-40B4-BE49-F238E27FC236}">
                <a16:creationId xmlns:a16="http://schemas.microsoft.com/office/drawing/2014/main" id="{179E16AE-0FEF-A39E-182B-C800C0A4B33D}"/>
              </a:ext>
            </a:extLst>
          </p:cNvPr>
          <p:cNvPicPr>
            <a:picLocks noChangeAspect="1"/>
          </p:cNvPicPr>
          <p:nvPr/>
        </p:nvPicPr>
        <p:blipFill>
          <a:blip r:embed="rId2"/>
          <a:stretch>
            <a:fillRect/>
          </a:stretch>
        </p:blipFill>
        <p:spPr>
          <a:xfrm>
            <a:off x="484188" y="457200"/>
            <a:ext cx="3284538" cy="211772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6A9325C-9673-8D45-CF53-F8C9CC86AFA2}"/>
              </a:ext>
            </a:extLst>
          </p:cNvPr>
          <p:cNvPicPr>
            <a:picLocks noChangeAspect="1"/>
          </p:cNvPicPr>
          <p:nvPr/>
        </p:nvPicPr>
        <p:blipFill>
          <a:blip r:embed="rId3"/>
          <a:stretch>
            <a:fillRect/>
          </a:stretch>
        </p:blipFill>
        <p:spPr>
          <a:xfrm>
            <a:off x="484188" y="2651125"/>
            <a:ext cx="3284538" cy="1497013"/>
          </a:xfrm>
          <a:prstGeom prst="rect">
            <a:avLst/>
          </a:prstGeom>
        </p:spPr>
      </p:pic>
      <p:pic>
        <p:nvPicPr>
          <p:cNvPr id="4" name="Picture 3" descr="A collage of women&amp;#39;s eyes and a person&amp;#39;s eye&#10;&#10;Description automatically generated">
            <a:extLst>
              <a:ext uri="{FF2B5EF4-FFF2-40B4-BE49-F238E27FC236}">
                <a16:creationId xmlns:a16="http://schemas.microsoft.com/office/drawing/2014/main" id="{6721E4D3-FFD5-1224-5BBC-850D95D3DABA}"/>
              </a:ext>
            </a:extLst>
          </p:cNvPr>
          <p:cNvPicPr>
            <a:picLocks noChangeAspect="1"/>
          </p:cNvPicPr>
          <p:nvPr/>
        </p:nvPicPr>
        <p:blipFill>
          <a:blip r:embed="rId4"/>
          <a:stretch>
            <a:fillRect/>
          </a:stretch>
        </p:blipFill>
        <p:spPr>
          <a:xfrm>
            <a:off x="3846513" y="457200"/>
            <a:ext cx="5049838" cy="3690938"/>
          </a:xfrm>
          <a:prstGeom prst="rect">
            <a:avLst/>
          </a:prstGeom>
        </p:spPr>
      </p:pic>
      <p:pic>
        <p:nvPicPr>
          <p:cNvPr id="6" name="Picture 5" descr="A shopping cart next to a red machine&#10;&#10;Description automatically generated">
            <a:extLst>
              <a:ext uri="{FF2B5EF4-FFF2-40B4-BE49-F238E27FC236}">
                <a16:creationId xmlns:a16="http://schemas.microsoft.com/office/drawing/2014/main" id="{1D9AE0FB-0234-5A24-D24D-C7C657285249}"/>
              </a:ext>
            </a:extLst>
          </p:cNvPr>
          <p:cNvPicPr>
            <a:picLocks noChangeAspect="1"/>
          </p:cNvPicPr>
          <p:nvPr/>
        </p:nvPicPr>
        <p:blipFill>
          <a:blip r:embed="rId5"/>
          <a:stretch>
            <a:fillRect/>
          </a:stretch>
        </p:blipFill>
        <p:spPr>
          <a:xfrm>
            <a:off x="484188" y="4224338"/>
            <a:ext cx="2944813" cy="2176463"/>
          </a:xfrm>
          <a:prstGeom prst="rect">
            <a:avLst/>
          </a:prstGeom>
        </p:spPr>
      </p:pic>
      <p:pic>
        <p:nvPicPr>
          <p:cNvPr id="2" name="Picture 1" descr="A close-up of a cell phone&#10;&#10;Description automatically generated">
            <a:extLst>
              <a:ext uri="{FF2B5EF4-FFF2-40B4-BE49-F238E27FC236}">
                <a16:creationId xmlns:a16="http://schemas.microsoft.com/office/drawing/2014/main" id="{2844D75C-226B-9D09-F8E6-45B6463E800D}"/>
              </a:ext>
            </a:extLst>
          </p:cNvPr>
          <p:cNvPicPr>
            <a:picLocks noChangeAspect="1"/>
          </p:cNvPicPr>
          <p:nvPr/>
        </p:nvPicPr>
        <p:blipFill>
          <a:blip r:embed="rId6"/>
          <a:stretch>
            <a:fillRect/>
          </a:stretch>
        </p:blipFill>
        <p:spPr>
          <a:xfrm>
            <a:off x="3506788" y="4224338"/>
            <a:ext cx="5389563" cy="2176463"/>
          </a:xfrm>
          <a:prstGeom prst="rect">
            <a:avLst/>
          </a:prstGeom>
        </p:spPr>
      </p:pic>
      <p:pic>
        <p:nvPicPr>
          <p:cNvPr id="9" name="Picture 8" descr="A child in a yellow shirt&#10;&#10;Description automatically generated">
            <a:extLst>
              <a:ext uri="{FF2B5EF4-FFF2-40B4-BE49-F238E27FC236}">
                <a16:creationId xmlns:a16="http://schemas.microsoft.com/office/drawing/2014/main" id="{22A2608F-5D57-9815-CFDF-89D73075FCFB}"/>
              </a:ext>
            </a:extLst>
          </p:cNvPr>
          <p:cNvPicPr>
            <a:picLocks noChangeAspect="1"/>
          </p:cNvPicPr>
          <p:nvPr/>
        </p:nvPicPr>
        <p:blipFill>
          <a:blip r:embed="rId7"/>
          <a:stretch>
            <a:fillRect/>
          </a:stretch>
        </p:blipFill>
        <p:spPr>
          <a:xfrm>
            <a:off x="8972550" y="457200"/>
            <a:ext cx="2733675" cy="1525588"/>
          </a:xfrm>
          <a:prstGeom prst="rect">
            <a:avLst/>
          </a:prstGeom>
        </p:spPr>
      </p:pic>
      <p:pic>
        <p:nvPicPr>
          <p:cNvPr id="3" name="Picture 2" descr="A collage of different sports images&#10;&#10;Description automatically generated">
            <a:extLst>
              <a:ext uri="{FF2B5EF4-FFF2-40B4-BE49-F238E27FC236}">
                <a16:creationId xmlns:a16="http://schemas.microsoft.com/office/drawing/2014/main" id="{DFAF8D69-2021-60F6-0567-B840B2DE4096}"/>
              </a:ext>
            </a:extLst>
          </p:cNvPr>
          <p:cNvPicPr>
            <a:picLocks noChangeAspect="1"/>
          </p:cNvPicPr>
          <p:nvPr/>
        </p:nvPicPr>
        <p:blipFill>
          <a:blip r:embed="rId8"/>
          <a:stretch>
            <a:fillRect/>
          </a:stretch>
        </p:blipFill>
        <p:spPr>
          <a:xfrm>
            <a:off x="8972550" y="2058988"/>
            <a:ext cx="2733675" cy="1679575"/>
          </a:xfrm>
          <a:prstGeom prst="rect">
            <a:avLst/>
          </a:prstGeom>
        </p:spPr>
      </p:pic>
      <p:pic>
        <p:nvPicPr>
          <p:cNvPr id="8" name="Picture 7" descr="A person in a garment&#10;&#10;Description automatically generated">
            <a:extLst>
              <a:ext uri="{FF2B5EF4-FFF2-40B4-BE49-F238E27FC236}">
                <a16:creationId xmlns:a16="http://schemas.microsoft.com/office/drawing/2014/main" id="{7F355097-5440-C9D5-FF68-3BF86DA33848}"/>
              </a:ext>
            </a:extLst>
          </p:cNvPr>
          <p:cNvPicPr>
            <a:picLocks noChangeAspect="1"/>
          </p:cNvPicPr>
          <p:nvPr/>
        </p:nvPicPr>
        <p:blipFill>
          <a:blip r:embed="rId9"/>
          <a:stretch>
            <a:fillRect/>
          </a:stretch>
        </p:blipFill>
        <p:spPr>
          <a:xfrm>
            <a:off x="8972550" y="3814763"/>
            <a:ext cx="2733675" cy="2584450"/>
          </a:xfrm>
          <a:prstGeom prst="rect">
            <a:avLst/>
          </a:prstGeom>
        </p:spPr>
      </p:pic>
    </p:spTree>
    <p:extLst>
      <p:ext uri="{BB962C8B-B14F-4D97-AF65-F5344CB8AC3E}">
        <p14:creationId xmlns:p14="http://schemas.microsoft.com/office/powerpoint/2010/main" val="1292943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6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706DC80-9CF4-CC03-16A6-E8519C24D649}"/>
              </a:ext>
            </a:extLst>
          </p:cNvPr>
          <p:cNvPicPr>
            <a:picLocks noChangeAspect="1"/>
          </p:cNvPicPr>
          <p:nvPr/>
        </p:nvPicPr>
        <p:blipFill rotWithShape="1">
          <a:blip r:embed="rId2"/>
          <a:srcRect t="1200" r="38" b="11788"/>
          <a:stretch/>
        </p:blipFill>
        <p:spPr>
          <a:xfrm>
            <a:off x="622549" y="1018432"/>
            <a:ext cx="3122143" cy="1725722"/>
          </a:xfrm>
          <a:prstGeom prst="rect">
            <a:avLst/>
          </a:prstGeom>
        </p:spPr>
      </p:pic>
      <p:sp>
        <p:nvSpPr>
          <p:cNvPr id="15" name="Rectangle 14">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lage of images of a person with a ball&#10;&#10;Description automatically generated">
            <a:extLst>
              <a:ext uri="{FF2B5EF4-FFF2-40B4-BE49-F238E27FC236}">
                <a16:creationId xmlns:a16="http://schemas.microsoft.com/office/drawing/2014/main" id="{EF5F5CE2-EFB1-1C5A-3AE5-1000974AD80A}"/>
              </a:ext>
            </a:extLst>
          </p:cNvPr>
          <p:cNvPicPr>
            <a:picLocks noChangeAspect="1"/>
          </p:cNvPicPr>
          <p:nvPr/>
        </p:nvPicPr>
        <p:blipFill rotWithShape="1">
          <a:blip r:embed="rId3"/>
          <a:srcRect l="21726" r="2801" b="1"/>
          <a:stretch/>
        </p:blipFill>
        <p:spPr>
          <a:xfrm>
            <a:off x="4381676" y="764215"/>
            <a:ext cx="3252903" cy="2241187"/>
          </a:xfrm>
          <a:prstGeom prst="rect">
            <a:avLst/>
          </a:prstGeom>
        </p:spPr>
      </p:pic>
      <p:sp>
        <p:nvSpPr>
          <p:cNvPr id="20" name="Rectangle 19">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obot playing with a ball&#10;&#10;Description automatically generated">
            <a:extLst>
              <a:ext uri="{FF2B5EF4-FFF2-40B4-BE49-F238E27FC236}">
                <a16:creationId xmlns:a16="http://schemas.microsoft.com/office/drawing/2014/main" id="{D85BB16B-E222-5CC9-AAC9-D653DD27F597}"/>
              </a:ext>
            </a:extLst>
          </p:cNvPr>
          <p:cNvPicPr>
            <a:picLocks noChangeAspect="1"/>
          </p:cNvPicPr>
          <p:nvPr/>
        </p:nvPicPr>
        <p:blipFill rotWithShape="1">
          <a:blip r:embed="rId4"/>
          <a:srcRect l="-191" t="1787" r="54198" b="-2262"/>
          <a:stretch/>
        </p:blipFill>
        <p:spPr>
          <a:xfrm>
            <a:off x="8815567" y="650497"/>
            <a:ext cx="2248805" cy="2468623"/>
          </a:xfrm>
          <a:prstGeom prst="rect">
            <a:avLst/>
          </a:prstGeom>
        </p:spPr>
      </p:pic>
      <p:sp>
        <p:nvSpPr>
          <p:cNvPr id="22" name="Rectangle 21">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ar&#10;&#10;Description automatically generated">
            <a:extLst>
              <a:ext uri="{FF2B5EF4-FFF2-40B4-BE49-F238E27FC236}">
                <a16:creationId xmlns:a16="http://schemas.microsoft.com/office/drawing/2014/main" id="{CE0B1F08-55F4-25CB-FD3B-BB0DFF647021}"/>
              </a:ext>
            </a:extLst>
          </p:cNvPr>
          <p:cNvPicPr>
            <a:picLocks noChangeAspect="1"/>
          </p:cNvPicPr>
          <p:nvPr/>
        </p:nvPicPr>
        <p:blipFill rotWithShape="1">
          <a:blip r:embed="rId5"/>
          <a:srcRect t="10014" r="2" b="13445"/>
          <a:stretch/>
        </p:blipFill>
        <p:spPr>
          <a:xfrm>
            <a:off x="622549" y="4143287"/>
            <a:ext cx="3104943" cy="1681445"/>
          </a:xfrm>
          <a:prstGeom prst="rect">
            <a:avLst/>
          </a:prstGeom>
        </p:spPr>
      </p:pic>
      <p:sp>
        <p:nvSpPr>
          <p:cNvPr id="24" name="Rectangle 23">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a couple of people playing video games&#10;&#10;Description automatically generated">
            <a:extLst>
              <a:ext uri="{FF2B5EF4-FFF2-40B4-BE49-F238E27FC236}">
                <a16:creationId xmlns:a16="http://schemas.microsoft.com/office/drawing/2014/main" id="{9F5C56F3-50B3-F6EF-2795-183DE6709366}"/>
              </a:ext>
            </a:extLst>
          </p:cNvPr>
          <p:cNvPicPr>
            <a:picLocks noChangeAspect="1"/>
          </p:cNvPicPr>
          <p:nvPr/>
        </p:nvPicPr>
        <p:blipFill rotWithShape="1">
          <a:blip r:embed="rId6"/>
          <a:srcRect l="14649" r="6638" b="1"/>
          <a:stretch/>
        </p:blipFill>
        <p:spPr>
          <a:xfrm>
            <a:off x="4405433" y="4150702"/>
            <a:ext cx="3217333" cy="1737136"/>
          </a:xfrm>
          <a:prstGeom prst="rect">
            <a:avLst/>
          </a:prstGeom>
        </p:spPr>
      </p:pic>
      <p:pic>
        <p:nvPicPr>
          <p:cNvPr id="5" name="Picture 4" descr="Several images of different types of cameras&#10;&#10;Description automatically generated">
            <a:extLst>
              <a:ext uri="{FF2B5EF4-FFF2-40B4-BE49-F238E27FC236}">
                <a16:creationId xmlns:a16="http://schemas.microsoft.com/office/drawing/2014/main" id="{C1B5404F-D15C-0212-592C-AEE1EEA4BAFD}"/>
              </a:ext>
            </a:extLst>
          </p:cNvPr>
          <p:cNvPicPr>
            <a:picLocks noChangeAspect="1"/>
          </p:cNvPicPr>
          <p:nvPr/>
        </p:nvPicPr>
        <p:blipFill rotWithShape="1">
          <a:blip r:embed="rId7"/>
          <a:srcRect l="2992" r="9062" b="-4"/>
          <a:stretch/>
        </p:blipFill>
        <p:spPr>
          <a:xfrm>
            <a:off x="8313518" y="4109037"/>
            <a:ext cx="3252903" cy="1756975"/>
          </a:xfrm>
          <a:prstGeom prst="rect">
            <a:avLst/>
          </a:prstGeom>
        </p:spPr>
      </p:pic>
    </p:spTree>
    <p:extLst>
      <p:ext uri="{BB962C8B-B14F-4D97-AF65-F5344CB8AC3E}">
        <p14:creationId xmlns:p14="http://schemas.microsoft.com/office/powerpoint/2010/main" val="3487655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2911B2-C0B3-C700-E7FD-EB54B2FE9E38}"/>
              </a:ext>
            </a:extLst>
          </p:cNvPr>
          <p:cNvSpPr>
            <a:spLocks noGrp="1"/>
          </p:cNvSpPr>
          <p:nvPr>
            <p:ph type="title"/>
          </p:nvPr>
        </p:nvSpPr>
        <p:spPr>
          <a:xfrm>
            <a:off x="838200" y="978408"/>
            <a:ext cx="3721608" cy="1106424"/>
          </a:xfrm>
        </p:spPr>
        <p:txBody>
          <a:bodyPr vert="horz" lIns="91440" tIns="45720" rIns="91440" bIns="45720" rtlCol="0" anchor="ctr">
            <a:normAutofit/>
          </a:bodyPr>
          <a:lstStyle/>
          <a:p>
            <a:r>
              <a:rPr lang="en-US" sz="2800"/>
              <a:t>Stages of Computer Vision</a:t>
            </a:r>
          </a:p>
        </p:txBody>
      </p:sp>
      <p:sp>
        <p:nvSpPr>
          <p:cNvPr id="17" name="Rectangle 16">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AB3CD64E-687D-D5E8-6D96-839AD9FC76CF}"/>
              </a:ext>
            </a:extLst>
          </p:cNvPr>
          <p:cNvSpPr>
            <a:spLocks noGrp="1"/>
          </p:cNvSpPr>
          <p:nvPr>
            <p:ph type="body" sz="half" idx="2"/>
          </p:nvPr>
        </p:nvSpPr>
        <p:spPr>
          <a:xfrm>
            <a:off x="1030707" y="1982348"/>
            <a:ext cx="3707231" cy="1187398"/>
          </a:xfrm>
        </p:spPr>
        <p:txBody>
          <a:bodyPr vert="horz" lIns="91440" tIns="45720" rIns="91440" bIns="45720" rtlCol="0">
            <a:normAutofit/>
          </a:bodyPr>
          <a:lstStyle/>
          <a:p>
            <a:pPr indent="-228600">
              <a:buFont typeface="Arial" panose="020B0604020202020204" pitchFamily="34" charset="0"/>
              <a:buChar char="•"/>
            </a:pPr>
            <a:r>
              <a:rPr lang="en-US" sz="1700"/>
              <a:t>Low – Level  (image-&gt; image)</a:t>
            </a:r>
          </a:p>
          <a:p>
            <a:pPr indent="-228600">
              <a:buFont typeface="Arial" panose="020B0604020202020204" pitchFamily="34" charset="0"/>
              <a:buChar char="•"/>
            </a:pPr>
            <a:r>
              <a:rPr lang="en-US" sz="1700"/>
              <a:t>Mid- Level (images -&gt; features)</a:t>
            </a:r>
          </a:p>
          <a:p>
            <a:pPr indent="-228600">
              <a:buFont typeface="Arial" panose="020B0604020202020204" pitchFamily="34" charset="0"/>
              <a:buChar char="•"/>
            </a:pPr>
            <a:r>
              <a:rPr lang="en-US" sz="1700"/>
              <a:t>High – Level (features -&gt; analysis)</a:t>
            </a:r>
          </a:p>
        </p:txBody>
      </p:sp>
      <p:pic>
        <p:nvPicPr>
          <p:cNvPr id="5" name="Content Placeholder 4" descr="A child with a blurring face&#10;&#10;Description automatically generated">
            <a:extLst>
              <a:ext uri="{FF2B5EF4-FFF2-40B4-BE49-F238E27FC236}">
                <a16:creationId xmlns:a16="http://schemas.microsoft.com/office/drawing/2014/main" id="{B44AFC2E-5A96-49FC-DFB8-EAAD4B3781FB}"/>
              </a:ext>
            </a:extLst>
          </p:cNvPr>
          <p:cNvPicPr>
            <a:picLocks noGrp="1" noChangeAspect="1"/>
          </p:cNvPicPr>
          <p:nvPr>
            <p:ph idx="1"/>
          </p:nvPr>
        </p:nvPicPr>
        <p:blipFill>
          <a:blip r:embed="rId2"/>
          <a:stretch>
            <a:fillRect/>
          </a:stretch>
        </p:blipFill>
        <p:spPr>
          <a:xfrm>
            <a:off x="5233267" y="893646"/>
            <a:ext cx="3248351" cy="2168274"/>
          </a:xfrm>
          <a:prstGeom prst="rect">
            <a:avLst/>
          </a:prstGeom>
        </p:spPr>
      </p:pic>
      <p:pic>
        <p:nvPicPr>
          <p:cNvPr id="6" name="Picture 5" descr="A diagram of a couple of flowers&#10;&#10;Description automatically generated">
            <a:extLst>
              <a:ext uri="{FF2B5EF4-FFF2-40B4-BE49-F238E27FC236}">
                <a16:creationId xmlns:a16="http://schemas.microsoft.com/office/drawing/2014/main" id="{0CED76A6-3324-A250-3FC1-FA487108CF57}"/>
              </a:ext>
            </a:extLst>
          </p:cNvPr>
          <p:cNvPicPr>
            <a:picLocks noChangeAspect="1"/>
          </p:cNvPicPr>
          <p:nvPr/>
        </p:nvPicPr>
        <p:blipFill>
          <a:blip r:embed="rId3"/>
          <a:stretch>
            <a:fillRect/>
          </a:stretch>
        </p:blipFill>
        <p:spPr>
          <a:xfrm>
            <a:off x="8589914" y="934252"/>
            <a:ext cx="3248352" cy="2087066"/>
          </a:xfrm>
          <a:prstGeom prst="rect">
            <a:avLst/>
          </a:prstGeom>
        </p:spPr>
      </p:pic>
      <p:pic>
        <p:nvPicPr>
          <p:cNvPr id="8" name="Picture 7" descr="A diagram of a car&#10;&#10;Description automatically generated">
            <a:extLst>
              <a:ext uri="{FF2B5EF4-FFF2-40B4-BE49-F238E27FC236}">
                <a16:creationId xmlns:a16="http://schemas.microsoft.com/office/drawing/2014/main" id="{7C15BAF3-FBDA-5FCD-1637-125B69119679}"/>
              </a:ext>
            </a:extLst>
          </p:cNvPr>
          <p:cNvPicPr>
            <a:picLocks noChangeAspect="1"/>
          </p:cNvPicPr>
          <p:nvPr/>
        </p:nvPicPr>
        <p:blipFill>
          <a:blip r:embed="rId4"/>
          <a:stretch>
            <a:fillRect/>
          </a:stretch>
        </p:blipFill>
        <p:spPr>
          <a:xfrm>
            <a:off x="8479190" y="3375363"/>
            <a:ext cx="3248352" cy="2655527"/>
          </a:xfrm>
          <a:prstGeom prst="rect">
            <a:avLst/>
          </a:prstGeom>
        </p:spPr>
      </p:pic>
      <p:pic>
        <p:nvPicPr>
          <p:cNvPr id="7" name="Picture 6" descr="A collage of a building&#10;&#10;Description automatically generated">
            <a:extLst>
              <a:ext uri="{FF2B5EF4-FFF2-40B4-BE49-F238E27FC236}">
                <a16:creationId xmlns:a16="http://schemas.microsoft.com/office/drawing/2014/main" id="{E70AB24A-CCE0-0BC8-908D-4AFD9E95A083}"/>
              </a:ext>
            </a:extLst>
          </p:cNvPr>
          <p:cNvPicPr>
            <a:picLocks noChangeAspect="1"/>
          </p:cNvPicPr>
          <p:nvPr/>
        </p:nvPicPr>
        <p:blipFill>
          <a:blip r:embed="rId5"/>
          <a:stretch>
            <a:fillRect/>
          </a:stretch>
        </p:blipFill>
        <p:spPr>
          <a:xfrm>
            <a:off x="5235135" y="3690614"/>
            <a:ext cx="3248352" cy="2022098"/>
          </a:xfrm>
          <a:prstGeom prst="rect">
            <a:avLst/>
          </a:prstGeom>
        </p:spPr>
      </p:pic>
      <p:sp>
        <p:nvSpPr>
          <p:cNvPr id="11" name="Title 1">
            <a:extLst>
              <a:ext uri="{FF2B5EF4-FFF2-40B4-BE49-F238E27FC236}">
                <a16:creationId xmlns:a16="http://schemas.microsoft.com/office/drawing/2014/main" id="{DA1C6886-E4D6-EF02-CDEA-9CF01BA5FD7E}"/>
              </a:ext>
            </a:extLst>
          </p:cNvPr>
          <p:cNvSpPr txBox="1">
            <a:spLocks/>
          </p:cNvSpPr>
          <p:nvPr/>
        </p:nvSpPr>
        <p:spPr>
          <a:xfrm>
            <a:off x="836930" y="3379465"/>
            <a:ext cx="372160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dirty="0"/>
              <a:t>Directions to Computer vision</a:t>
            </a:r>
            <a:endParaRPr lang="en-US" dirty="0"/>
          </a:p>
        </p:txBody>
      </p:sp>
      <p:sp>
        <p:nvSpPr>
          <p:cNvPr id="14" name="Text Placeholder 3">
            <a:extLst>
              <a:ext uri="{FF2B5EF4-FFF2-40B4-BE49-F238E27FC236}">
                <a16:creationId xmlns:a16="http://schemas.microsoft.com/office/drawing/2014/main" id="{0B959F0C-F6D1-EB6D-F28A-3E8205D3D54C}"/>
              </a:ext>
            </a:extLst>
          </p:cNvPr>
          <p:cNvSpPr txBox="1">
            <a:spLocks/>
          </p:cNvSpPr>
          <p:nvPr/>
        </p:nvSpPr>
        <p:spPr>
          <a:xfrm>
            <a:off x="1033732" y="4484605"/>
            <a:ext cx="3707231" cy="118739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indent="-228600">
              <a:buFont typeface="Arial" panose="020B0604020202020204" pitchFamily="34" charset="0"/>
              <a:buChar char="•"/>
            </a:pPr>
            <a:r>
              <a:rPr lang="en-US" sz="1700" dirty="0">
                <a:cs typeface="Calibri"/>
              </a:rPr>
              <a:t>Science:- Foundation of perception. </a:t>
            </a:r>
            <a:r>
              <a:rPr lang="en-US" sz="1700">
                <a:cs typeface="Calibri"/>
              </a:rPr>
              <a:t>How do we see?</a:t>
            </a:r>
          </a:p>
          <a:p>
            <a:pPr indent="-228600">
              <a:buFont typeface="Arial" panose="020B0604020202020204" pitchFamily="34" charset="0"/>
              <a:buChar char="•"/>
            </a:pPr>
            <a:r>
              <a:rPr lang="en-US" sz="1700" dirty="0">
                <a:cs typeface="Calibri"/>
              </a:rPr>
              <a:t>Engineering:- How do we build systems that perceive the world?</a:t>
            </a:r>
          </a:p>
        </p:txBody>
      </p:sp>
    </p:spTree>
    <p:extLst>
      <p:ext uri="{BB962C8B-B14F-4D97-AF65-F5344CB8AC3E}">
        <p14:creationId xmlns:p14="http://schemas.microsoft.com/office/powerpoint/2010/main" val="3504101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35B3C-8538-EF05-2B4E-AA72DE11B9A0}"/>
              </a:ext>
            </a:extLst>
          </p:cNvPr>
          <p:cNvSpPr>
            <a:spLocks noGrp="1"/>
          </p:cNvSpPr>
          <p:nvPr>
            <p:ph type="title"/>
          </p:nvPr>
        </p:nvSpPr>
        <p:spPr>
          <a:xfrm>
            <a:off x="841248" y="256032"/>
            <a:ext cx="10506456" cy="1014984"/>
          </a:xfrm>
        </p:spPr>
        <p:txBody>
          <a:bodyPr anchor="b">
            <a:normAutofit/>
          </a:bodyPr>
          <a:lstStyle/>
          <a:p>
            <a:r>
              <a:rPr lang="en-US" dirty="0">
                <a:cs typeface="Calibri Light"/>
              </a:rPr>
              <a:t>Challenges in Computer Vision</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2587D40-501E-F83B-CE22-A3FDC89CFA02}"/>
              </a:ext>
            </a:extLst>
          </p:cNvPr>
          <p:cNvGraphicFramePr>
            <a:graphicFrameLocks noGrp="1"/>
          </p:cNvGraphicFramePr>
          <p:nvPr>
            <p:ph idx="1"/>
            <p:extLst>
              <p:ext uri="{D42A27DB-BD31-4B8C-83A1-F6EECF244321}">
                <p14:modId xmlns:p14="http://schemas.microsoft.com/office/powerpoint/2010/main" val="239315161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0511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Light bulb on yellow background with sketched light beams and cord">
            <a:extLst>
              <a:ext uri="{FF2B5EF4-FFF2-40B4-BE49-F238E27FC236}">
                <a16:creationId xmlns:a16="http://schemas.microsoft.com/office/drawing/2014/main" id="{7D4AC847-2292-713A-2318-F3FC61249269}"/>
              </a:ext>
            </a:extLst>
          </p:cNvPr>
          <p:cNvPicPr>
            <a:picLocks noChangeAspect="1"/>
          </p:cNvPicPr>
          <p:nvPr/>
        </p:nvPicPr>
        <p:blipFill rotWithShape="1">
          <a:blip r:embed="rId2">
            <a:duotone>
              <a:schemeClr val="bg2">
                <a:shade val="45000"/>
                <a:satMod val="135000"/>
              </a:schemeClr>
              <a:prstClr val="white"/>
            </a:duotone>
          </a:blip>
          <a:srcRect l="9091" t="16851"/>
          <a:stretch/>
        </p:blipFill>
        <p:spPr>
          <a:xfrm>
            <a:off x="20" y="10"/>
            <a:ext cx="12191979" cy="6857990"/>
          </a:xfrm>
          <a:prstGeom prst="rect">
            <a:avLst/>
          </a:prstGeom>
        </p:spPr>
      </p:pic>
      <p:sp>
        <p:nvSpPr>
          <p:cNvPr id="22" name="Rectangle 2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C58D0A-0108-3E99-1153-F46C687C8FA3}"/>
              </a:ext>
            </a:extLst>
          </p:cNvPr>
          <p:cNvSpPr>
            <a:spLocks noGrp="1"/>
          </p:cNvSpPr>
          <p:nvPr>
            <p:ph type="title"/>
          </p:nvPr>
        </p:nvSpPr>
        <p:spPr>
          <a:xfrm>
            <a:off x="838200" y="365125"/>
            <a:ext cx="10515600" cy="1325563"/>
          </a:xfrm>
        </p:spPr>
        <p:txBody>
          <a:bodyPr>
            <a:normAutofit/>
          </a:bodyPr>
          <a:lstStyle/>
          <a:p>
            <a:r>
              <a:rPr lang="en-US">
                <a:ea typeface="Calibri Light"/>
                <a:cs typeface="Calibri Light"/>
              </a:rPr>
              <a:t>Evolution of Computer Vision</a:t>
            </a:r>
            <a:endParaRPr lang="en-US"/>
          </a:p>
        </p:txBody>
      </p:sp>
      <p:graphicFrame>
        <p:nvGraphicFramePr>
          <p:cNvPr id="20" name="Content Placeholder 2">
            <a:extLst>
              <a:ext uri="{FF2B5EF4-FFF2-40B4-BE49-F238E27FC236}">
                <a16:creationId xmlns:a16="http://schemas.microsoft.com/office/drawing/2014/main" id="{99738F1B-0EFB-D063-2375-F9791373B24D}"/>
              </a:ext>
            </a:extLst>
          </p:cNvPr>
          <p:cNvGraphicFramePr/>
          <p:nvPr>
            <p:extLst>
              <p:ext uri="{D42A27DB-BD31-4B8C-83A1-F6EECF244321}">
                <p14:modId xmlns:p14="http://schemas.microsoft.com/office/powerpoint/2010/main" val="36067419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0208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3159BA-0677-0F23-320E-DA86E1FC95E6}"/>
              </a:ext>
            </a:extLst>
          </p:cNvPr>
          <p:cNvSpPr txBox="1"/>
          <p:nvPr/>
        </p:nvSpPr>
        <p:spPr>
          <a:xfrm>
            <a:off x="558210" y="1365472"/>
            <a:ext cx="10978470" cy="35646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8800" kern="1200" dirty="0">
                <a:latin typeface="+mj-lt"/>
                <a:ea typeface="+mj-ea"/>
                <a:cs typeface="+mj-cs"/>
              </a:rPr>
              <a:t>ANY </a:t>
            </a:r>
            <a:r>
              <a:rPr lang="en-US" sz="8800" dirty="0">
                <a:latin typeface="+mj-lt"/>
                <a:ea typeface="+mj-ea"/>
                <a:cs typeface="+mj-cs"/>
              </a:rPr>
              <a:t>QUERY</a:t>
            </a:r>
            <a:r>
              <a:rPr lang="en-US" sz="8800" kern="1200" dirty="0">
                <a:latin typeface="+mj-lt"/>
                <a:ea typeface="+mj-ea"/>
                <a:cs typeface="+mj-cs"/>
              </a:rPr>
              <a:t>?</a:t>
            </a:r>
          </a:p>
        </p:txBody>
      </p:sp>
      <p:sp>
        <p:nvSpPr>
          <p:cNvPr id="9"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939463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64D944D-1D6F-5229-B880-93935EBA49A7}"/>
              </a:ext>
            </a:extLst>
          </p:cNvPr>
          <p:cNvPicPr>
            <a:picLocks noGrp="1" noChangeAspect="1"/>
          </p:cNvPicPr>
          <p:nvPr>
            <p:ph sz="half" idx="1"/>
          </p:nvPr>
        </p:nvPicPr>
        <p:blipFill rotWithShape="1">
          <a:blip r:embed="rId2"/>
          <a:srcRect r="2219"/>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1">
            <a:extLst>
              <a:ext uri="{FF2B5EF4-FFF2-40B4-BE49-F238E27FC236}">
                <a16:creationId xmlns:a16="http://schemas.microsoft.com/office/drawing/2014/main" id="{50ECBB6C-2A62-F63A-ED92-B46716853231}"/>
              </a:ext>
            </a:extLst>
          </p:cNvPr>
          <p:cNvSpPr>
            <a:spLocks noGrp="1"/>
          </p:cNvSpPr>
          <p:nvPr>
            <p:ph type="title"/>
          </p:nvPr>
        </p:nvSpPr>
        <p:spPr>
          <a:xfrm>
            <a:off x="6516178" y="4537494"/>
            <a:ext cx="5505814" cy="1690409"/>
          </a:xfrm>
        </p:spPr>
        <p:txBody>
          <a:bodyPr vert="horz" lIns="91440" tIns="45720" rIns="91440" bIns="45720" rtlCol="0" anchor="b">
            <a:normAutofit/>
          </a:bodyPr>
          <a:lstStyle/>
          <a:p>
            <a:r>
              <a:rPr lang="en-US" sz="2800" dirty="0">
                <a:ea typeface="Calibri Light"/>
                <a:cs typeface="Calibri Light"/>
              </a:rPr>
              <a:t>Recognizing Objects and people</a:t>
            </a:r>
            <a:br>
              <a:rPr lang="en-US" sz="2800" dirty="0">
                <a:ea typeface="Calibri Light"/>
                <a:cs typeface="Calibri Light"/>
              </a:rPr>
            </a:br>
            <a:br>
              <a:rPr lang="en-US" sz="2800" dirty="0">
                <a:ea typeface="Calibri Light"/>
                <a:cs typeface="Calibri Light"/>
              </a:rPr>
            </a:br>
            <a:r>
              <a:rPr lang="en-US" sz="2800" dirty="0">
                <a:ea typeface="Calibri Light"/>
                <a:cs typeface="Calibri Light"/>
              </a:rPr>
              <a:t>Enable a machine to "understand" images and videos.</a:t>
            </a:r>
            <a:endParaRPr lang="en-US" sz="2800">
              <a:ea typeface="Calibri Light" panose="020F0302020204030204"/>
              <a:cs typeface="Calibri Light" panose="020F0302020204030204"/>
            </a:endParaRPr>
          </a:p>
        </p:txBody>
      </p:sp>
      <p:pic>
        <p:nvPicPr>
          <p:cNvPr id="6" name="Content Placeholder 5">
            <a:extLst>
              <a:ext uri="{FF2B5EF4-FFF2-40B4-BE49-F238E27FC236}">
                <a16:creationId xmlns:a16="http://schemas.microsoft.com/office/drawing/2014/main" id="{FE49AFE0-308F-CB04-5632-A7CBA5154825}"/>
              </a:ext>
            </a:extLst>
          </p:cNvPr>
          <p:cNvPicPr>
            <a:picLocks noGrp="1" noChangeAspect="1"/>
          </p:cNvPicPr>
          <p:nvPr>
            <p:ph sz="half" idx="2"/>
          </p:nvPr>
        </p:nvPicPr>
        <p:blipFill rotWithShape="1">
          <a:blip r:embed="rId2"/>
          <a:srcRect t="4010" r="-1" b="-1"/>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
        <p:nvSpPr>
          <p:cNvPr id="12" name="TextBox 11">
            <a:extLst>
              <a:ext uri="{FF2B5EF4-FFF2-40B4-BE49-F238E27FC236}">
                <a16:creationId xmlns:a16="http://schemas.microsoft.com/office/drawing/2014/main" id="{285B91CF-EFAF-E16C-AC67-399BF0821F84}"/>
              </a:ext>
            </a:extLst>
          </p:cNvPr>
          <p:cNvSpPr txBox="1"/>
          <p:nvPr/>
        </p:nvSpPr>
        <p:spPr>
          <a:xfrm>
            <a:off x="3385868" y="3996905"/>
            <a:ext cx="65417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FACE</a:t>
            </a:r>
            <a:endParaRPr lang="en-US" dirty="0"/>
          </a:p>
        </p:txBody>
      </p:sp>
      <p:sp>
        <p:nvSpPr>
          <p:cNvPr id="13" name="TextBox 12">
            <a:extLst>
              <a:ext uri="{FF2B5EF4-FFF2-40B4-BE49-F238E27FC236}">
                <a16:creationId xmlns:a16="http://schemas.microsoft.com/office/drawing/2014/main" id="{DE9A9340-69D7-EA10-67EA-C04F282DD58F}"/>
              </a:ext>
            </a:extLst>
          </p:cNvPr>
          <p:cNvSpPr txBox="1"/>
          <p:nvPr/>
        </p:nvSpPr>
        <p:spPr>
          <a:xfrm>
            <a:off x="611037" y="3996904"/>
            <a:ext cx="1085491"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BANNER</a:t>
            </a:r>
            <a:endParaRPr lang="en-US" dirty="0"/>
          </a:p>
        </p:txBody>
      </p:sp>
      <p:sp>
        <p:nvSpPr>
          <p:cNvPr id="14" name="TextBox 13">
            <a:extLst>
              <a:ext uri="{FF2B5EF4-FFF2-40B4-BE49-F238E27FC236}">
                <a16:creationId xmlns:a16="http://schemas.microsoft.com/office/drawing/2014/main" id="{64D702CE-21B5-FC16-A302-C25855F684ED}"/>
              </a:ext>
            </a:extLst>
          </p:cNvPr>
          <p:cNvSpPr txBox="1"/>
          <p:nvPr/>
        </p:nvSpPr>
        <p:spPr>
          <a:xfrm>
            <a:off x="-7189" y="2501660"/>
            <a:ext cx="855453"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FLAG</a:t>
            </a:r>
            <a:endParaRPr lang="en-US" dirty="0"/>
          </a:p>
        </p:txBody>
      </p:sp>
      <p:sp>
        <p:nvSpPr>
          <p:cNvPr id="16" name="TextBox 15">
            <a:extLst>
              <a:ext uri="{FF2B5EF4-FFF2-40B4-BE49-F238E27FC236}">
                <a16:creationId xmlns:a16="http://schemas.microsoft.com/office/drawing/2014/main" id="{7694DF4B-B296-786F-36A0-6348B240092B}"/>
              </a:ext>
            </a:extLst>
          </p:cNvPr>
          <p:cNvSpPr txBox="1"/>
          <p:nvPr/>
        </p:nvSpPr>
        <p:spPr>
          <a:xfrm>
            <a:off x="5355566" y="3249282"/>
            <a:ext cx="158869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STREET LAMP</a:t>
            </a:r>
            <a:endParaRPr lang="en-US" dirty="0"/>
          </a:p>
        </p:txBody>
      </p:sp>
      <p:sp>
        <p:nvSpPr>
          <p:cNvPr id="17" name="TextBox 16">
            <a:extLst>
              <a:ext uri="{FF2B5EF4-FFF2-40B4-BE49-F238E27FC236}">
                <a16:creationId xmlns:a16="http://schemas.microsoft.com/office/drawing/2014/main" id="{C23AE62A-A73D-40E1-1699-A3A737705FF4}"/>
              </a:ext>
            </a:extLst>
          </p:cNvPr>
          <p:cNvSpPr txBox="1"/>
          <p:nvPr/>
        </p:nvSpPr>
        <p:spPr>
          <a:xfrm>
            <a:off x="3702169" y="1035168"/>
            <a:ext cx="114300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BUILDING</a:t>
            </a:r>
            <a:endParaRPr lang="en-US" dirty="0"/>
          </a:p>
        </p:txBody>
      </p:sp>
      <p:sp>
        <p:nvSpPr>
          <p:cNvPr id="18" name="TextBox 17">
            <a:extLst>
              <a:ext uri="{FF2B5EF4-FFF2-40B4-BE49-F238E27FC236}">
                <a16:creationId xmlns:a16="http://schemas.microsoft.com/office/drawing/2014/main" id="{BFD9710D-C0DB-3C09-1FAF-F6B27AEB48F7}"/>
              </a:ext>
            </a:extLst>
          </p:cNvPr>
          <p:cNvSpPr txBox="1"/>
          <p:nvPr/>
        </p:nvSpPr>
        <p:spPr>
          <a:xfrm>
            <a:off x="1617452" y="5003320"/>
            <a:ext cx="65417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BUS</a:t>
            </a:r>
            <a:endParaRPr lang="en-US" dirty="0"/>
          </a:p>
        </p:txBody>
      </p:sp>
      <p:sp>
        <p:nvSpPr>
          <p:cNvPr id="19" name="TextBox 18">
            <a:extLst>
              <a:ext uri="{FF2B5EF4-FFF2-40B4-BE49-F238E27FC236}">
                <a16:creationId xmlns:a16="http://schemas.microsoft.com/office/drawing/2014/main" id="{2F3C5411-A5B0-20C1-A0CD-4BF224059BF2}"/>
              </a:ext>
            </a:extLst>
          </p:cNvPr>
          <p:cNvSpPr txBox="1"/>
          <p:nvPr/>
        </p:nvSpPr>
        <p:spPr>
          <a:xfrm>
            <a:off x="3630283" y="4945811"/>
            <a:ext cx="726056"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WALL</a:t>
            </a:r>
            <a:endParaRPr lang="en-US" dirty="0"/>
          </a:p>
        </p:txBody>
      </p:sp>
      <p:sp>
        <p:nvSpPr>
          <p:cNvPr id="20" name="TextBox 19">
            <a:extLst>
              <a:ext uri="{FF2B5EF4-FFF2-40B4-BE49-F238E27FC236}">
                <a16:creationId xmlns:a16="http://schemas.microsoft.com/office/drawing/2014/main" id="{7E546934-2198-75A0-AE1E-2A10A3F42134}"/>
              </a:ext>
            </a:extLst>
          </p:cNvPr>
          <p:cNvSpPr txBox="1"/>
          <p:nvPr/>
        </p:nvSpPr>
        <p:spPr>
          <a:xfrm>
            <a:off x="3946584" y="6081621"/>
            <a:ext cx="654170"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CAR</a:t>
            </a:r>
            <a:endParaRPr lang="en-US" dirty="0"/>
          </a:p>
        </p:txBody>
      </p:sp>
      <p:sp>
        <p:nvSpPr>
          <p:cNvPr id="21" name="Arrow: Left 20">
            <a:extLst>
              <a:ext uri="{FF2B5EF4-FFF2-40B4-BE49-F238E27FC236}">
                <a16:creationId xmlns:a16="http://schemas.microsoft.com/office/drawing/2014/main" id="{AE4B6914-6524-5CE5-8191-993A694438BA}"/>
              </a:ext>
            </a:extLst>
          </p:cNvPr>
          <p:cNvSpPr/>
          <p:nvPr/>
        </p:nvSpPr>
        <p:spPr>
          <a:xfrm>
            <a:off x="7088037" y="1484462"/>
            <a:ext cx="1121433" cy="46007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57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train crashed into a building&#10;&#10;Description automatically generated">
            <a:extLst>
              <a:ext uri="{FF2B5EF4-FFF2-40B4-BE49-F238E27FC236}">
                <a16:creationId xmlns:a16="http://schemas.microsoft.com/office/drawing/2014/main" id="{7CC406F4-CC15-9713-B54D-40FC8B1AFE05}"/>
              </a:ext>
            </a:extLst>
          </p:cNvPr>
          <p:cNvPicPr>
            <a:picLocks noGrp="1" noChangeAspect="1"/>
          </p:cNvPicPr>
          <p:nvPr>
            <p:ph idx="1"/>
          </p:nvPr>
        </p:nvPicPr>
        <p:blipFill rotWithShape="1">
          <a:blip r:embed="rId2">
            <a:alphaModFix amt="60000"/>
          </a:blip>
          <a:srcRect t="16339" r="2" b="1523"/>
          <a:stretch/>
        </p:blipFill>
        <p:spPr>
          <a:xfrm>
            <a:off x="181899" y="182880"/>
            <a:ext cx="5915025" cy="6499784"/>
          </a:xfrm>
          <a:prstGeom prst="rect">
            <a:avLst/>
          </a:prstGeom>
        </p:spPr>
      </p:pic>
      <p:pic>
        <p:nvPicPr>
          <p:cNvPr id="8" name="Picture 7" descr="A grid of squares with numbers&#10;&#10;Description automatically generated">
            <a:extLst>
              <a:ext uri="{FF2B5EF4-FFF2-40B4-BE49-F238E27FC236}">
                <a16:creationId xmlns:a16="http://schemas.microsoft.com/office/drawing/2014/main" id="{B3F0D17E-A364-9798-51A8-EB7C978B3636}"/>
              </a:ext>
            </a:extLst>
          </p:cNvPr>
          <p:cNvPicPr>
            <a:picLocks noChangeAspect="1"/>
          </p:cNvPicPr>
          <p:nvPr/>
        </p:nvPicPr>
        <p:blipFill rotWithShape="1">
          <a:blip r:embed="rId3">
            <a:alphaModFix amt="60000"/>
          </a:blip>
          <a:srcRect l="4113" r="4424" b="-3"/>
          <a:stretch/>
        </p:blipFill>
        <p:spPr>
          <a:xfrm>
            <a:off x="6095156" y="182880"/>
            <a:ext cx="5915025" cy="6499784"/>
          </a:xfrm>
          <a:prstGeom prst="rect">
            <a:avLst/>
          </a:prstGeom>
        </p:spPr>
      </p:pic>
      <p:sp>
        <p:nvSpPr>
          <p:cNvPr id="2" name="Title 1">
            <a:extLst>
              <a:ext uri="{FF2B5EF4-FFF2-40B4-BE49-F238E27FC236}">
                <a16:creationId xmlns:a16="http://schemas.microsoft.com/office/drawing/2014/main" id="{68CB529E-4574-1537-A12B-34AAE6132BC9}"/>
              </a:ext>
            </a:extLst>
          </p:cNvPr>
          <p:cNvSpPr>
            <a:spLocks noGrp="1"/>
          </p:cNvSpPr>
          <p:nvPr>
            <p:ph type="title"/>
          </p:nvPr>
        </p:nvSpPr>
        <p:spPr>
          <a:xfrm>
            <a:off x="844614" y="2785678"/>
            <a:ext cx="10509179" cy="567319"/>
          </a:xfrm>
        </p:spPr>
        <p:txBody>
          <a:bodyPr vert="horz" lIns="91440" tIns="45720" rIns="91440" bIns="45720" rtlCol="0" anchor="b">
            <a:normAutofit fontScale="90000"/>
          </a:bodyPr>
          <a:lstStyle/>
          <a:p>
            <a:r>
              <a:rPr lang="en-US" sz="4000" dirty="0">
                <a:solidFill>
                  <a:srgbClr val="FFFFFF"/>
                </a:solidFill>
              </a:rPr>
              <a:t>To</a:t>
            </a:r>
            <a:r>
              <a:rPr lang="en-US" sz="4000" kern="1200" dirty="0">
                <a:solidFill>
                  <a:srgbClr val="FFFFFF"/>
                </a:solidFill>
                <a:latin typeface="+mj-lt"/>
                <a:ea typeface="+mj-ea"/>
                <a:cs typeface="+mj-cs"/>
              </a:rPr>
              <a:t> Bridge the gap between pixels and "meaning"</a:t>
            </a:r>
          </a:p>
        </p:txBody>
      </p:sp>
      <p:sp>
        <p:nvSpPr>
          <p:cNvPr id="12" name="Text Placeholder 11">
            <a:extLst>
              <a:ext uri="{FF2B5EF4-FFF2-40B4-BE49-F238E27FC236}">
                <a16:creationId xmlns:a16="http://schemas.microsoft.com/office/drawing/2014/main" id="{7943298F-B7B6-E153-A80D-15C4FEA446D8}"/>
              </a:ext>
            </a:extLst>
          </p:cNvPr>
          <p:cNvSpPr>
            <a:spLocks noGrp="1"/>
          </p:cNvSpPr>
          <p:nvPr>
            <p:ph type="body" sz="half" idx="2"/>
          </p:nvPr>
        </p:nvSpPr>
        <p:spPr/>
        <p:txBody>
          <a:bodyPr/>
          <a:lstStyle/>
          <a:p>
            <a:endParaRPr lang="en-US"/>
          </a:p>
        </p:txBody>
      </p:sp>
      <p:sp>
        <p:nvSpPr>
          <p:cNvPr id="16" name="Title 1">
            <a:extLst>
              <a:ext uri="{FF2B5EF4-FFF2-40B4-BE49-F238E27FC236}">
                <a16:creationId xmlns:a16="http://schemas.microsoft.com/office/drawing/2014/main" id="{208F617B-EDB5-97C9-AECA-0445FE42A93D}"/>
              </a:ext>
            </a:extLst>
          </p:cNvPr>
          <p:cNvSpPr txBox="1">
            <a:spLocks/>
          </p:cNvSpPr>
          <p:nvPr/>
        </p:nvSpPr>
        <p:spPr>
          <a:xfrm>
            <a:off x="1600863" y="5871059"/>
            <a:ext cx="3406764" cy="452301"/>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000" dirty="0">
                <a:solidFill>
                  <a:srgbClr val="FFFFFF"/>
                </a:solidFill>
              </a:rPr>
              <a:t>What We See</a:t>
            </a:r>
            <a:endParaRPr lang="en-US" dirty="0"/>
          </a:p>
        </p:txBody>
      </p:sp>
      <p:sp>
        <p:nvSpPr>
          <p:cNvPr id="18" name="Title 1">
            <a:extLst>
              <a:ext uri="{FF2B5EF4-FFF2-40B4-BE49-F238E27FC236}">
                <a16:creationId xmlns:a16="http://schemas.microsoft.com/office/drawing/2014/main" id="{0ADBF99E-3340-4BB0-5CC8-92B2C37E7DEA}"/>
              </a:ext>
            </a:extLst>
          </p:cNvPr>
          <p:cNvSpPr txBox="1">
            <a:spLocks/>
          </p:cNvSpPr>
          <p:nvPr/>
        </p:nvSpPr>
        <p:spPr>
          <a:xfrm>
            <a:off x="6992372" y="5813551"/>
            <a:ext cx="4600085" cy="50981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000" dirty="0">
                <a:solidFill>
                  <a:srgbClr val="FFFFFF"/>
                </a:solidFill>
              </a:rPr>
              <a:t>What a computer see</a:t>
            </a:r>
            <a:endParaRPr lang="en-US" dirty="0"/>
          </a:p>
        </p:txBody>
      </p:sp>
    </p:spTree>
    <p:extLst>
      <p:ext uri="{BB962C8B-B14F-4D97-AF65-F5344CB8AC3E}">
        <p14:creationId xmlns:p14="http://schemas.microsoft.com/office/powerpoint/2010/main" val="914357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C72363-0AC8-2DB0-95AB-411DC02EACD4}"/>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1184C7FB-638F-6B52-31CC-B869F02FC5A8}"/>
              </a:ext>
            </a:extLst>
          </p:cNvPr>
          <p:cNvSpPr>
            <a:spLocks noGrp="1"/>
          </p:cNvSpPr>
          <p:nvPr>
            <p:ph idx="1"/>
          </p:nvPr>
        </p:nvSpPr>
        <p:spPr>
          <a:xfrm>
            <a:off x="638881" y="2419141"/>
            <a:ext cx="10909643" cy="552659"/>
          </a:xfrm>
        </p:spPr>
        <p:txBody>
          <a:bodyPr vert="horz" lIns="91440" tIns="45720" rIns="91440" bIns="45720" rtlCol="0" anchor="t">
            <a:normAutofit/>
          </a:bodyPr>
          <a:lstStyle/>
          <a:p>
            <a:pPr marL="0" indent="0" algn="ctr">
              <a:buNone/>
            </a:pPr>
            <a:r>
              <a:rPr lang="en-US" sz="2200" kern="1200">
                <a:solidFill>
                  <a:schemeClr val="tx1"/>
                </a:solidFill>
                <a:latin typeface="+mn-lt"/>
                <a:ea typeface="+mn-ea"/>
                <a:cs typeface="+mn-cs"/>
              </a:rPr>
              <a:t>Vision is the process of discovering what is present in the world and where it is by looking.</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diagram&#10;&#10;Description automatically generated">
            <a:extLst>
              <a:ext uri="{FF2B5EF4-FFF2-40B4-BE49-F238E27FC236}">
                <a16:creationId xmlns:a16="http://schemas.microsoft.com/office/drawing/2014/main" id="{7141DB04-C842-AB26-0F64-FEF9549DF961}"/>
              </a:ext>
            </a:extLst>
          </p:cNvPr>
          <p:cNvPicPr>
            <a:picLocks noChangeAspect="1"/>
          </p:cNvPicPr>
          <p:nvPr/>
        </p:nvPicPr>
        <p:blipFill>
          <a:blip r:embed="rId2"/>
          <a:stretch>
            <a:fillRect/>
          </a:stretch>
        </p:blipFill>
        <p:spPr>
          <a:xfrm>
            <a:off x="320040" y="3145406"/>
            <a:ext cx="11548872" cy="3060451"/>
          </a:xfrm>
          <a:prstGeom prst="rect">
            <a:avLst/>
          </a:prstGeom>
        </p:spPr>
      </p:pic>
    </p:spTree>
    <p:extLst>
      <p:ext uri="{BB962C8B-B14F-4D97-AF65-F5344CB8AC3E}">
        <p14:creationId xmlns:p14="http://schemas.microsoft.com/office/powerpoint/2010/main" val="38028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11DC8-5A71-66D2-94F0-2C98E4E68668}"/>
              </a:ext>
            </a:extLst>
          </p:cNvPr>
          <p:cNvSpPr>
            <a:spLocks noGrp="1"/>
          </p:cNvSpPr>
          <p:nvPr>
            <p:ph type="title"/>
          </p:nvPr>
        </p:nvSpPr>
        <p:spPr>
          <a:xfrm>
            <a:off x="818984" y="4230093"/>
            <a:ext cx="4150581" cy="1800165"/>
          </a:xfrm>
        </p:spPr>
        <p:txBody>
          <a:bodyPr anchor="t">
            <a:normAutofit/>
          </a:bodyPr>
          <a:lstStyle/>
          <a:p>
            <a:pPr algn="r"/>
            <a:r>
              <a:rPr lang="en-US" sz="4000">
                <a:ea typeface="Calibri Light"/>
                <a:cs typeface="Calibri Light"/>
              </a:rPr>
              <a:t>Computer Vision</a:t>
            </a:r>
            <a:endParaRPr lang="en-US" sz="4000"/>
          </a:p>
        </p:txBody>
      </p:sp>
      <p:pic>
        <p:nvPicPr>
          <p:cNvPr id="4" name="Picture 3" descr="A diagram of a computer&#10;&#10;Description automatically generated">
            <a:extLst>
              <a:ext uri="{FF2B5EF4-FFF2-40B4-BE49-F238E27FC236}">
                <a16:creationId xmlns:a16="http://schemas.microsoft.com/office/drawing/2014/main" id="{21740041-E288-3B72-4805-F54BFE97F070}"/>
              </a:ext>
            </a:extLst>
          </p:cNvPr>
          <p:cNvPicPr>
            <a:picLocks noChangeAspect="1"/>
          </p:cNvPicPr>
          <p:nvPr/>
        </p:nvPicPr>
        <p:blipFill>
          <a:blip r:embed="rId2"/>
          <a:stretch>
            <a:fillRect/>
          </a:stretch>
        </p:blipFill>
        <p:spPr>
          <a:xfrm>
            <a:off x="556592" y="541746"/>
            <a:ext cx="11139778" cy="3286233"/>
          </a:xfrm>
          <a:prstGeom prst="rect">
            <a:avLst/>
          </a:prstGeom>
        </p:spPr>
      </p:pic>
      <p:sp>
        <p:nvSpPr>
          <p:cNvPr id="3" name="Content Placeholder 2">
            <a:extLst>
              <a:ext uri="{FF2B5EF4-FFF2-40B4-BE49-F238E27FC236}">
                <a16:creationId xmlns:a16="http://schemas.microsoft.com/office/drawing/2014/main" id="{BD41117F-5CAA-73CE-3F53-3D4C35ACF9B7}"/>
              </a:ext>
            </a:extLst>
          </p:cNvPr>
          <p:cNvSpPr>
            <a:spLocks noGrp="1"/>
          </p:cNvSpPr>
          <p:nvPr>
            <p:ph idx="1"/>
          </p:nvPr>
        </p:nvSpPr>
        <p:spPr>
          <a:xfrm>
            <a:off x="5246415" y="4230094"/>
            <a:ext cx="6235268" cy="1800164"/>
          </a:xfrm>
        </p:spPr>
        <p:txBody>
          <a:bodyPr vert="horz" lIns="91440" tIns="45720" rIns="91440" bIns="45720" rtlCol="0" anchor="t">
            <a:normAutofit/>
          </a:bodyPr>
          <a:lstStyle/>
          <a:p>
            <a:r>
              <a:rPr lang="en-US" sz="1400">
                <a:ea typeface="Calibri" panose="020F0502020204030204"/>
                <a:cs typeface="Calibri" panose="020F0502020204030204"/>
              </a:rPr>
              <a:t>Computer Vision is the study of analysis of pictures and videos to achieve results like those as by people.</a:t>
            </a:r>
          </a:p>
          <a:p>
            <a:r>
              <a:rPr lang="en-US" sz="1400">
                <a:ea typeface="Calibri" panose="020F0502020204030204"/>
                <a:cs typeface="Calibri" panose="020F0502020204030204"/>
              </a:rPr>
              <a:t>Automatic Understanding:</a:t>
            </a:r>
          </a:p>
          <a:p>
            <a:pPr marL="0" indent="0">
              <a:buNone/>
            </a:pPr>
            <a:r>
              <a:rPr lang="en-US" sz="1400">
                <a:ea typeface="Calibri" panose="020F0502020204030204"/>
                <a:cs typeface="Calibri" panose="020F0502020204030204"/>
              </a:rPr>
              <a:t>     a. Computer properties of the 3D world from visual data (measurement)</a:t>
            </a:r>
          </a:p>
          <a:p>
            <a:pPr marL="0" indent="0">
              <a:buNone/>
            </a:pPr>
            <a:r>
              <a:rPr lang="en-US" sz="1400">
                <a:ea typeface="Calibri" panose="020F0502020204030204"/>
                <a:cs typeface="Calibri" panose="020F0502020204030204"/>
              </a:rPr>
              <a:t>      b. Algorithms and representations to allow a machine to recognize objects, people, scene and activities. (perception and interpretation)</a:t>
            </a:r>
          </a:p>
          <a:p>
            <a:pPr marL="0" indent="0">
              <a:buNone/>
            </a:pPr>
            <a:endParaRPr lang="en-US" sz="1400">
              <a:ea typeface="Calibri" panose="020F0502020204030204"/>
              <a:cs typeface="Calibri" panose="020F0502020204030204"/>
            </a:endParaRPr>
          </a:p>
        </p:txBody>
      </p:sp>
      <p:sp>
        <p:nvSpPr>
          <p:cNvPr id="18" name="Rectangle 1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50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ferris wheel and a ferris wheel&#10;&#10;Description automatically generated">
            <a:extLst>
              <a:ext uri="{FF2B5EF4-FFF2-40B4-BE49-F238E27FC236}">
                <a16:creationId xmlns:a16="http://schemas.microsoft.com/office/drawing/2014/main" id="{FD9723E7-175D-08C1-2DB2-D5215BFF8398}"/>
              </a:ext>
            </a:extLst>
          </p:cNvPr>
          <p:cNvPicPr>
            <a:picLocks noGrp="1" noChangeAspect="1"/>
          </p:cNvPicPr>
          <p:nvPr>
            <p:ph sz="half" idx="2"/>
          </p:nvPr>
        </p:nvPicPr>
        <p:blipFill rotWithShape="1">
          <a:blip r:embed="rId2"/>
          <a:srcRect t="9997" r="-1" b="2041"/>
          <a:stretch/>
        </p:blipFill>
        <p:spPr>
          <a:xfrm>
            <a:off x="-1" y="190"/>
            <a:ext cx="8128855" cy="5291194"/>
          </a:xfrm>
          <a:prstGeom prst="rect">
            <a:avLst/>
          </a:prstGeom>
        </p:spPr>
      </p:pic>
      <p:sp>
        <p:nvSpPr>
          <p:cNvPr id="13" name="Rectangle 1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82F24-09C7-BAFA-0A64-EAD6BFAA487B}"/>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sz="3100" kern="1200">
                <a:solidFill>
                  <a:srgbClr val="FFFFFF"/>
                </a:solidFill>
                <a:latin typeface="+mj-lt"/>
                <a:ea typeface="+mj-ea"/>
                <a:cs typeface="+mj-cs"/>
              </a:rPr>
              <a:t>Vision as a source of semantic information</a:t>
            </a:r>
          </a:p>
        </p:txBody>
      </p:sp>
      <p:sp>
        <p:nvSpPr>
          <p:cNvPr id="17" name="Rectangle 1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erris wheel and a ferris wheel&#10;&#10;Description automatically generated">
            <a:extLst>
              <a:ext uri="{FF2B5EF4-FFF2-40B4-BE49-F238E27FC236}">
                <a16:creationId xmlns:a16="http://schemas.microsoft.com/office/drawing/2014/main" id="{BBAFC9CB-BDE8-BAF4-93A9-490256479C03}"/>
              </a:ext>
            </a:extLst>
          </p:cNvPr>
          <p:cNvPicPr>
            <a:picLocks noGrp="1" noChangeAspect="1"/>
          </p:cNvPicPr>
          <p:nvPr>
            <p:ph sz="half" idx="1"/>
          </p:nvPr>
        </p:nvPicPr>
        <p:blipFill rotWithShape="1">
          <a:blip r:embed="rId3"/>
          <a:srcRect l="40579" r="1254" b="-2"/>
          <a:stretch/>
        </p:blipFill>
        <p:spPr>
          <a:xfrm>
            <a:off x="8128856" y="1"/>
            <a:ext cx="4063143" cy="5291384"/>
          </a:xfrm>
          <a:prstGeom prst="rect">
            <a:avLst/>
          </a:prstGeom>
        </p:spPr>
      </p:pic>
    </p:spTree>
    <p:extLst>
      <p:ext uri="{BB962C8B-B14F-4D97-AF65-F5344CB8AC3E}">
        <p14:creationId xmlns:p14="http://schemas.microsoft.com/office/powerpoint/2010/main" val="236560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process&#10;&#10;Description automatically generated">
            <a:extLst>
              <a:ext uri="{FF2B5EF4-FFF2-40B4-BE49-F238E27FC236}">
                <a16:creationId xmlns:a16="http://schemas.microsoft.com/office/drawing/2014/main" id="{62CC06AB-01E4-156D-A093-D4628D2E7F5D}"/>
              </a:ext>
            </a:extLst>
          </p:cNvPr>
          <p:cNvPicPr>
            <a:picLocks noChangeAspect="1"/>
          </p:cNvPicPr>
          <p:nvPr/>
        </p:nvPicPr>
        <p:blipFill>
          <a:blip r:embed="rId2"/>
          <a:stretch>
            <a:fillRect/>
          </a:stretch>
        </p:blipFill>
        <p:spPr>
          <a:xfrm>
            <a:off x="621675" y="1804543"/>
            <a:ext cx="6589537" cy="3245346"/>
          </a:xfrm>
          <a:prstGeom prst="rect">
            <a:avLst/>
          </a:prstGeom>
        </p:spPr>
      </p:pic>
      <p:sp>
        <p:nvSpPr>
          <p:cNvPr id="2" name="Title 1">
            <a:extLst>
              <a:ext uri="{FF2B5EF4-FFF2-40B4-BE49-F238E27FC236}">
                <a16:creationId xmlns:a16="http://schemas.microsoft.com/office/drawing/2014/main" id="{99D8308A-446D-EE9D-2028-7E2A23DC7175}"/>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1800" b="1" kern="1200" dirty="0">
                <a:solidFill>
                  <a:schemeClr val="tx1"/>
                </a:solidFill>
                <a:latin typeface="+mj-lt"/>
                <a:ea typeface="+mj-ea"/>
                <a:cs typeface="+mj-cs"/>
              </a:rPr>
              <a:t>Similarity between human visual system and computer vision system:</a:t>
            </a:r>
            <a:br>
              <a:rPr lang="en-US" sz="1800" b="1" kern="1200">
                <a:solidFill>
                  <a:schemeClr val="tx1"/>
                </a:solidFill>
                <a:latin typeface="+mj-lt"/>
                <a:ea typeface="+mj-ea"/>
                <a:cs typeface="+mj-cs"/>
              </a:rPr>
            </a:br>
            <a:br>
              <a:rPr lang="en-US" sz="1800" b="1" kern="1200">
                <a:solidFill>
                  <a:schemeClr val="tx1"/>
                </a:solidFill>
                <a:latin typeface="+mj-lt"/>
                <a:ea typeface="+mj-ea"/>
                <a:cs typeface="+mj-cs"/>
              </a:rPr>
            </a:br>
            <a:r>
              <a:rPr lang="en-US" sz="1800" kern="1200" dirty="0">
                <a:solidFill>
                  <a:schemeClr val="tx1"/>
                </a:solidFill>
                <a:latin typeface="+mj-lt"/>
                <a:ea typeface="+mj-ea"/>
                <a:cs typeface="+mj-cs"/>
              </a:rPr>
              <a:t>Both use cameras or eyes to see objects, images, or videos.</a:t>
            </a:r>
          </a:p>
          <a:p>
            <a:r>
              <a:rPr lang="en-US" sz="1800" kern="1200">
                <a:solidFill>
                  <a:schemeClr val="tx1"/>
                </a:solidFill>
                <a:latin typeface="+mj-lt"/>
                <a:ea typeface="+mj-ea"/>
                <a:cs typeface="+mj-cs"/>
              </a:rPr>
              <a:t>Both convert light into electrical signals.</a:t>
            </a:r>
          </a:p>
          <a:p>
            <a:r>
              <a:rPr lang="en-US" sz="1800" kern="1200">
                <a:solidFill>
                  <a:schemeClr val="tx1"/>
                </a:solidFill>
                <a:latin typeface="+mj-lt"/>
                <a:ea typeface="+mj-ea"/>
                <a:cs typeface="+mj-cs"/>
              </a:rPr>
              <a:t>Both involve processing of information.</a:t>
            </a:r>
          </a:p>
          <a:p>
            <a:endParaRPr lang="en-US" sz="1800" b="1" kern="1200">
              <a:solidFill>
                <a:schemeClr val="tx1"/>
              </a:solidFill>
              <a:latin typeface="+mj-lt"/>
              <a:ea typeface="+mj-ea"/>
              <a:cs typeface="+mj-cs"/>
            </a:endParaRPr>
          </a:p>
        </p:txBody>
      </p:sp>
    </p:spTree>
    <p:extLst>
      <p:ext uri="{BB962C8B-B14F-4D97-AF65-F5344CB8AC3E}">
        <p14:creationId xmlns:p14="http://schemas.microsoft.com/office/powerpoint/2010/main" val="366370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2C6-8865-1DE2-3652-DFD6B5880C72}"/>
              </a:ext>
            </a:extLst>
          </p:cNvPr>
          <p:cNvSpPr>
            <a:spLocks noGrp="1"/>
          </p:cNvSpPr>
          <p:nvPr>
            <p:ph type="title"/>
          </p:nvPr>
        </p:nvSpPr>
        <p:spPr>
          <a:xfrm>
            <a:off x="838200" y="184805"/>
            <a:ext cx="10515600" cy="1505883"/>
          </a:xfrm>
        </p:spPr>
        <p:txBody>
          <a:bodyPr anchor="ctr">
            <a:normAutofit/>
          </a:bodyPr>
          <a:lstStyle/>
          <a:p>
            <a:r>
              <a:rPr lang="en-US" sz="4800">
                <a:latin typeface="Times New Roman"/>
                <a:cs typeface="Times New Roman"/>
              </a:rPr>
              <a:t>Difference Between Computer Vision, Computer Graphics and Image Processing</a:t>
            </a:r>
            <a:endParaRPr lang="en-US" sz="4800"/>
          </a:p>
        </p:txBody>
      </p:sp>
      <p:pic>
        <p:nvPicPr>
          <p:cNvPr id="3" name="Picture 2" descr="A diagram of a process&#10;&#10;Description automatically generated">
            <a:extLst>
              <a:ext uri="{FF2B5EF4-FFF2-40B4-BE49-F238E27FC236}">
                <a16:creationId xmlns:a16="http://schemas.microsoft.com/office/drawing/2014/main" id="{AE3151ED-7AF4-9703-6D32-88910EA89A4F}"/>
              </a:ext>
            </a:extLst>
          </p:cNvPr>
          <p:cNvPicPr>
            <a:picLocks noChangeAspect="1"/>
          </p:cNvPicPr>
          <p:nvPr/>
        </p:nvPicPr>
        <p:blipFill>
          <a:blip r:embed="rId2"/>
          <a:stretch>
            <a:fillRect/>
          </a:stretch>
        </p:blipFill>
        <p:spPr>
          <a:xfrm>
            <a:off x="838200" y="1915506"/>
            <a:ext cx="10512547" cy="4310143"/>
          </a:xfrm>
          <a:prstGeom prst="rect">
            <a:avLst/>
          </a:prstGeom>
        </p:spPr>
      </p:pic>
    </p:spTree>
    <p:extLst>
      <p:ext uri="{BB962C8B-B14F-4D97-AF65-F5344CB8AC3E}">
        <p14:creationId xmlns:p14="http://schemas.microsoft.com/office/powerpoint/2010/main" val="2431594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Computer Vision</vt:lpstr>
      <vt:lpstr>Goal Of Computer Vision</vt:lpstr>
      <vt:lpstr>Recognizing Objects and people  Enable a machine to "understand" images and videos.</vt:lpstr>
      <vt:lpstr>To Bridge the gap between pixels and "meaning"</vt:lpstr>
      <vt:lpstr>Vision</vt:lpstr>
      <vt:lpstr>Computer Vision</vt:lpstr>
      <vt:lpstr>Vision as a source of semantic information</vt:lpstr>
      <vt:lpstr>Similarity between human visual system and computer vision system:  Both use cameras or eyes to see objects, images, or videos. Both convert light into electrical signals. Both involve processing of information. </vt:lpstr>
      <vt:lpstr>Difference Between Computer Vision, Computer Graphics and Image Processing</vt:lpstr>
      <vt:lpstr>Various Disciplines of Computer Vision</vt:lpstr>
      <vt:lpstr>Fundamentals of Computer Vision</vt:lpstr>
      <vt:lpstr>Image Formation</vt:lpstr>
      <vt:lpstr>Image Formation (Cont..)</vt:lpstr>
      <vt:lpstr>Physics of Imaging</vt:lpstr>
      <vt:lpstr>Inverse Problem in Computer Vision</vt:lpstr>
      <vt:lpstr>Improve Computer vision</vt:lpstr>
      <vt:lpstr>Early vision in Multiple Images</vt:lpstr>
      <vt:lpstr>Mid – Level Vision</vt:lpstr>
      <vt:lpstr>PowerPoint Presentation</vt:lpstr>
      <vt:lpstr>High-Level Vision</vt:lpstr>
      <vt:lpstr>Why Computer Vision</vt:lpstr>
      <vt:lpstr>Why Computer Vision? (Cont.)</vt:lpstr>
      <vt:lpstr>Applications of Computer Vision</vt:lpstr>
      <vt:lpstr>PowerPoint Presentation</vt:lpstr>
      <vt:lpstr>PowerPoint Presentation</vt:lpstr>
      <vt:lpstr>Stages of Computer Vision</vt:lpstr>
      <vt:lpstr>Challenges in Computer Vision</vt:lpstr>
      <vt:lpstr>Evolution of Computer Vision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831</cp:revision>
  <dcterms:created xsi:type="dcterms:W3CDTF">2023-12-18T14:46:34Z</dcterms:created>
  <dcterms:modified xsi:type="dcterms:W3CDTF">2024-01-14T10:49:05Z</dcterms:modified>
</cp:coreProperties>
</file>